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65.jpg" ContentType="image/jpg"/>
  <Override PartName="/ppt/media/image166.jpg" ContentType="image/jpg"/>
  <Override PartName="/ppt/notesSlides/notesSlide2.xml" ContentType="application/vnd.openxmlformats-officedocument.presentationml.notesSlide+xml"/>
  <Override PartName="/ppt/media/image167.jpg" ContentType="image/jpg"/>
  <Override PartName="/ppt/media/image168.jpg" ContentType="image/jpg"/>
  <Override PartName="/ppt/media/image169.jpg" ContentType="image/jpg"/>
  <Override PartName="/ppt/notesSlides/notesSlide3.xml" ContentType="application/vnd.openxmlformats-officedocument.presentationml.notesSlide+xml"/>
  <Override PartName="/ppt/media/image170.jpg" ContentType="image/jpg"/>
  <Override PartName="/ppt/media/image171.jpg" ContentType="image/jpg"/>
  <Override PartName="/ppt/media/image172.jpg" ContentType="image/jpg"/>
  <Override PartName="/ppt/notesSlides/notesSlide4.xml" ContentType="application/vnd.openxmlformats-officedocument.presentationml.notesSlide+xml"/>
  <Override PartName="/ppt/media/image173.jpg" ContentType="image/jpg"/>
  <Override PartName="/ppt/media/image174.jpg" ContentType="image/jpg"/>
  <Override PartName="/ppt/media/image175.jpg" ContentType="image/jpg"/>
  <Override PartName="/ppt/notesSlides/notesSlide5.xml" ContentType="application/vnd.openxmlformats-officedocument.presentationml.notesSlide+xml"/>
  <Override PartName="/ppt/media/image176.jpg" ContentType="image/jpg"/>
  <Override PartName="/ppt/media/image177.jpg" ContentType="image/jpg"/>
  <Override PartName="/ppt/media/image178.jpg" ContentType="image/jpg"/>
  <Override PartName="/ppt/notesSlides/notesSlide6.xml" ContentType="application/vnd.openxmlformats-officedocument.presentationml.notesSlide+xml"/>
  <Override PartName="/ppt/media/image179.jpg" ContentType="image/jpg"/>
  <Override PartName="/ppt/media/image180.jpg" ContentType="image/jpg"/>
  <Override PartName="/ppt/media/image181.jpg" ContentType="image/jpg"/>
  <Override PartName="/ppt/media/image182.jpg" ContentType="image/jpg"/>
  <Override PartName="/ppt/notesSlides/notesSlide7.xml" ContentType="application/vnd.openxmlformats-officedocument.presentationml.notesSlide+xml"/>
  <Override PartName="/ppt/media/image183.jpg" ContentType="image/jpg"/>
  <Override PartName="/ppt/media/image184.jpg" ContentType="image/jpg"/>
  <Override PartName="/ppt/media/image185.jpg" ContentType="image/jpg"/>
  <Override PartName="/ppt/notesSlides/notesSlide8.xml" ContentType="application/vnd.openxmlformats-officedocument.presentationml.notesSlide+xml"/>
  <Override PartName="/ppt/media/image186.jpg" ContentType="image/jpg"/>
  <Override PartName="/ppt/media/image187.jpg" ContentType="image/jpg"/>
  <Override PartName="/ppt/media/image188.jpg" ContentType="image/jpg"/>
  <Override PartName="/ppt/notesSlides/notesSlide9.xml" ContentType="application/vnd.openxmlformats-officedocument.presentationml.notesSlide+xml"/>
  <Override PartName="/ppt/media/image189.jpg" ContentType="image/jpg"/>
  <Override PartName="/ppt/media/image190.jpg" ContentType="image/jpg"/>
  <Override PartName="/ppt/media/image191.jpg" ContentType="image/jpg"/>
  <Override PartName="/ppt/media/image192.jpg" ContentType="image/jpg"/>
  <Override PartName="/ppt/notesSlides/notesSlide10.xml" ContentType="application/vnd.openxmlformats-officedocument.presentationml.notesSlide+xml"/>
  <Override PartName="/ppt/media/image195.jpg" ContentType="image/jpg"/>
  <Override PartName="/ppt/media/image196.jpg" ContentType="image/jpg"/>
  <Override PartName="/ppt/media/image197.jpg" ContentType="image/jpg"/>
  <Override PartName="/ppt/media/image198.jpg" ContentType="image/jpg"/>
  <Override PartName="/ppt/notesSlides/notesSlide11.xml" ContentType="application/vnd.openxmlformats-officedocument.presentationml.notesSlide+xml"/>
  <Override PartName="/ppt/media/image199.jpg" ContentType="image/jpg"/>
  <Override PartName="/ppt/media/image200.jpg" ContentType="image/jpg"/>
  <Override PartName="/ppt/media/image201.jpg" ContentType="image/jpg"/>
  <Override PartName="/ppt/media/image202.jpg" ContentType="image/jpg"/>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notesMasterIdLst>
    <p:notesMasterId r:id="rId144"/>
  </p:notesMasterIdLst>
  <p:sldIdLst>
    <p:sldId id="256" r:id="rId2"/>
    <p:sldId id="257" r:id="rId3"/>
    <p:sldId id="258" r:id="rId4"/>
    <p:sldId id="355" r:id="rId5"/>
    <p:sldId id="356" r:id="rId6"/>
    <p:sldId id="357" r:id="rId7"/>
    <p:sldId id="358" r:id="rId8"/>
    <p:sldId id="359" r:id="rId9"/>
    <p:sldId id="360" r:id="rId10"/>
    <p:sldId id="259" r:id="rId11"/>
    <p:sldId id="260" r:id="rId12"/>
    <p:sldId id="261" r:id="rId13"/>
    <p:sldId id="262" r:id="rId14"/>
    <p:sldId id="263" r:id="rId15"/>
    <p:sldId id="264" r:id="rId16"/>
    <p:sldId id="265" r:id="rId17"/>
    <p:sldId id="268" r:id="rId18"/>
    <p:sldId id="267" r:id="rId19"/>
    <p:sldId id="266"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1" r:id="rId42"/>
    <p:sldId id="290" r:id="rId43"/>
    <p:sldId id="292" r:id="rId44"/>
    <p:sldId id="293" r:id="rId45"/>
    <p:sldId id="294" r:id="rId46"/>
    <p:sldId id="295" r:id="rId47"/>
    <p:sldId id="334" r:id="rId48"/>
    <p:sldId id="335" r:id="rId49"/>
    <p:sldId id="336" r:id="rId50"/>
    <p:sldId id="337" r:id="rId51"/>
    <p:sldId id="338" r:id="rId52"/>
    <p:sldId id="339" r:id="rId53"/>
    <p:sldId id="348" r:id="rId54"/>
    <p:sldId id="347" r:id="rId55"/>
    <p:sldId id="346" r:id="rId56"/>
    <p:sldId id="345" r:id="rId57"/>
    <p:sldId id="344" r:id="rId58"/>
    <p:sldId id="343" r:id="rId59"/>
    <p:sldId id="342" r:id="rId60"/>
    <p:sldId id="341" r:id="rId61"/>
    <p:sldId id="340" r:id="rId62"/>
    <p:sldId id="349" r:id="rId63"/>
    <p:sldId id="350" r:id="rId64"/>
    <p:sldId id="351" r:id="rId65"/>
    <p:sldId id="352" r:id="rId66"/>
    <p:sldId id="353" r:id="rId67"/>
    <p:sldId id="398" r:id="rId68"/>
    <p:sldId id="399" r:id="rId69"/>
    <p:sldId id="400" r:id="rId70"/>
    <p:sldId id="401" r:id="rId71"/>
    <p:sldId id="402" r:id="rId72"/>
    <p:sldId id="403" r:id="rId73"/>
    <p:sldId id="404" r:id="rId74"/>
    <p:sldId id="405" r:id="rId75"/>
    <p:sldId id="406" r:id="rId76"/>
    <p:sldId id="407" r:id="rId77"/>
    <p:sldId id="408" r:id="rId78"/>
    <p:sldId id="409" r:id="rId79"/>
    <p:sldId id="410" r:id="rId80"/>
    <p:sldId id="411" r:id="rId81"/>
    <p:sldId id="412" r:id="rId82"/>
    <p:sldId id="413" r:id="rId83"/>
    <p:sldId id="414" r:id="rId84"/>
    <p:sldId id="415" r:id="rId85"/>
    <p:sldId id="302" r:id="rId86"/>
    <p:sldId id="303" r:id="rId87"/>
    <p:sldId id="304" r:id="rId88"/>
    <p:sldId id="305" r:id="rId89"/>
    <p:sldId id="306" r:id="rId90"/>
    <p:sldId id="307" r:id="rId91"/>
    <p:sldId id="308" r:id="rId92"/>
    <p:sldId id="310" r:id="rId93"/>
    <p:sldId id="311" r:id="rId94"/>
    <p:sldId id="312" r:id="rId95"/>
    <p:sldId id="313" r:id="rId96"/>
    <p:sldId id="314" r:id="rId97"/>
    <p:sldId id="315" r:id="rId98"/>
    <p:sldId id="316" r:id="rId99"/>
    <p:sldId id="317" r:id="rId100"/>
    <p:sldId id="318" r:id="rId101"/>
    <p:sldId id="319" r:id="rId102"/>
    <p:sldId id="320" r:id="rId103"/>
    <p:sldId id="321" r:id="rId104"/>
    <p:sldId id="322" r:id="rId105"/>
    <p:sldId id="323" r:id="rId106"/>
    <p:sldId id="324" r:id="rId107"/>
    <p:sldId id="325" r:id="rId108"/>
    <p:sldId id="326" r:id="rId109"/>
    <p:sldId id="327" r:id="rId110"/>
    <p:sldId id="328" r:id="rId111"/>
    <p:sldId id="329" r:id="rId112"/>
    <p:sldId id="330" r:id="rId113"/>
    <p:sldId id="331" r:id="rId114"/>
    <p:sldId id="332" r:id="rId115"/>
    <p:sldId id="333" r:id="rId116"/>
    <p:sldId id="386" r:id="rId117"/>
    <p:sldId id="387" r:id="rId118"/>
    <p:sldId id="388" r:id="rId119"/>
    <p:sldId id="389" r:id="rId120"/>
    <p:sldId id="390" r:id="rId121"/>
    <p:sldId id="391" r:id="rId122"/>
    <p:sldId id="392" r:id="rId123"/>
    <p:sldId id="393" r:id="rId124"/>
    <p:sldId id="394" r:id="rId125"/>
    <p:sldId id="395" r:id="rId126"/>
    <p:sldId id="396" r:id="rId127"/>
    <p:sldId id="397"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60"/>
  </p:normalViewPr>
  <p:slideViewPr>
    <p:cSldViewPr snapToGrid="0">
      <p:cViewPr>
        <p:scale>
          <a:sx n="94" d="100"/>
          <a:sy n="94" d="100"/>
        </p:scale>
        <p:origin x="134" y="158"/>
      </p:cViewPr>
      <p:guideLst/>
    </p:cSldViewPr>
  </p:slideViewPr>
  <p:notesTextViewPr>
    <p:cViewPr>
      <p:scale>
        <a:sx n="1" d="1"/>
        <a:sy n="1" d="1"/>
      </p:scale>
      <p:origin x="0" y="0"/>
    </p:cViewPr>
  </p:notesTextViewPr>
  <p:sorterViewPr>
    <p:cViewPr>
      <p:scale>
        <a:sx n="100" d="100"/>
        <a:sy n="100" d="100"/>
      </p:scale>
      <p:origin x="0" y="-1735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3530A-926B-4DCD-92E8-827ECC4A42C3}" type="datetimeFigureOut">
              <a:rPr lang="en-AE" smtClean="0"/>
              <a:t>29/04/2025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3D0DE-029B-4757-BCCB-CAAC05A32ABD}" type="slidenum">
              <a:rPr lang="en-AE" smtClean="0"/>
              <a:t>‹#›</a:t>
            </a:fld>
            <a:endParaRPr lang="en-AE"/>
          </a:p>
        </p:txBody>
      </p:sp>
    </p:spTree>
    <p:extLst>
      <p:ext uri="{BB962C8B-B14F-4D97-AF65-F5344CB8AC3E}">
        <p14:creationId xmlns:p14="http://schemas.microsoft.com/office/powerpoint/2010/main" val="3442933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4/29/2025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
        <p:nvSpPr>
          <p:cNvPr id="13" name="Rectangle 12">
            <a:extLst>
              <a:ext uri="{FF2B5EF4-FFF2-40B4-BE49-F238E27FC236}">
                <a16:creationId xmlns:a16="http://schemas.microsoft.com/office/drawing/2014/main" id="{7985CDB8-2190-47E5-B7FC-399AFBDCF20B}"/>
              </a:ext>
            </a:extLst>
          </p:cNvPr>
          <p:cNvSpPr/>
          <p:nvPr userDrawn="1"/>
        </p:nvSpPr>
        <p:spPr>
          <a:xfrm>
            <a:off x="10220348" y="5831150"/>
            <a:ext cx="1172669" cy="34771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9243118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937511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26670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44018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46310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4/29/2025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836707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4/29/2025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614766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803949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4047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CEBE7FE8-F4F9-4C14-ADBA-25B3EAD19326}"/>
              </a:ext>
            </a:extLst>
          </p:cNvPr>
          <p:cNvSpPr/>
          <p:nvPr userDrawn="1"/>
        </p:nvSpPr>
        <p:spPr>
          <a:xfrm>
            <a:off x="10604404" y="6217983"/>
            <a:ext cx="1172669" cy="34771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39929458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97443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77256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4/29/2025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044735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0534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4/29/2025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Rectangle 5">
            <a:extLst>
              <a:ext uri="{FF2B5EF4-FFF2-40B4-BE49-F238E27FC236}">
                <a16:creationId xmlns:a16="http://schemas.microsoft.com/office/drawing/2014/main" id="{2B35C078-BBD2-446E-B8B0-E7C2706EA5E1}"/>
              </a:ext>
            </a:extLst>
          </p:cNvPr>
          <p:cNvSpPr/>
          <p:nvPr userDrawn="1"/>
        </p:nvSpPr>
        <p:spPr>
          <a:xfrm>
            <a:off x="10537277" y="6196527"/>
            <a:ext cx="1172669" cy="34771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76509348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16726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26286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4/29/2025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201601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image" Target="../media/image140.tmp"/><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tmp"/><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145.tmp"/><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tmp"/><Relationship Id="rId2" Type="http://schemas.openxmlformats.org/officeDocument/2006/relationships/image" Target="../media/image150.tmp"/><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1.tmp"/><Relationship Id="rId2" Type="http://schemas.openxmlformats.org/officeDocument/2006/relationships/image" Target="../media/image160.tmp"/><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62.tmp"/><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64.tmp"/><Relationship Id="rId2" Type="http://schemas.openxmlformats.org/officeDocument/2006/relationships/image" Target="../media/image163.tmp"/><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6.jpg"/></Relationships>
</file>

<file path=ppt/slides/_rels/slide11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9.jpg"/><Relationship Id="rId4" Type="http://schemas.openxmlformats.org/officeDocument/2006/relationships/image" Target="../media/image168.jpg"/></Relationships>
</file>

<file path=ppt/slides/_rels/slide118.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72.jpg"/><Relationship Id="rId4" Type="http://schemas.openxmlformats.org/officeDocument/2006/relationships/image" Target="../media/image171.jpg"/></Relationships>
</file>

<file path=ppt/slides/_rels/slide119.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5.jpg"/><Relationship Id="rId4" Type="http://schemas.openxmlformats.org/officeDocument/2006/relationships/image" Target="../media/image174.jp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8.jpg"/><Relationship Id="rId4" Type="http://schemas.openxmlformats.org/officeDocument/2006/relationships/image" Target="../media/image177.jpg"/></Relationships>
</file>

<file path=ppt/slides/_rels/slide121.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2.jpg"/><Relationship Id="rId5" Type="http://schemas.openxmlformats.org/officeDocument/2006/relationships/image" Target="../media/image181.jpg"/><Relationship Id="rId4" Type="http://schemas.openxmlformats.org/officeDocument/2006/relationships/image" Target="../media/image180.jpg"/></Relationships>
</file>

<file path=ppt/slides/_rels/slide122.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5.jpg"/><Relationship Id="rId4" Type="http://schemas.openxmlformats.org/officeDocument/2006/relationships/image" Target="../media/image184.jpg"/></Relationships>
</file>

<file path=ppt/slides/_rels/slide123.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8.jpg"/><Relationship Id="rId4" Type="http://schemas.openxmlformats.org/officeDocument/2006/relationships/image" Target="../media/image187.jpg"/></Relationships>
</file>

<file path=ppt/slides/_rels/slide124.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2.jpg"/><Relationship Id="rId5" Type="http://schemas.openxmlformats.org/officeDocument/2006/relationships/image" Target="../media/image191.jpg"/><Relationship Id="rId4" Type="http://schemas.openxmlformats.org/officeDocument/2006/relationships/image" Target="../media/image190.jpg"/></Relationships>
</file>

<file path=ppt/slides/_rels/slide125.xml.rels><?xml version="1.0" encoding="UTF-8" standalone="yes"?>
<Relationships xmlns="http://schemas.openxmlformats.org/package/2006/relationships"><Relationship Id="rId8" Type="http://schemas.openxmlformats.org/officeDocument/2006/relationships/image" Target="../media/image198.jpg"/><Relationship Id="rId3" Type="http://schemas.openxmlformats.org/officeDocument/2006/relationships/image" Target="../media/image193.png"/><Relationship Id="rId7" Type="http://schemas.openxmlformats.org/officeDocument/2006/relationships/image" Target="../media/image197.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6.jpg"/><Relationship Id="rId5" Type="http://schemas.openxmlformats.org/officeDocument/2006/relationships/image" Target="../media/image195.jpg"/><Relationship Id="rId4" Type="http://schemas.openxmlformats.org/officeDocument/2006/relationships/image" Target="../media/image1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2.jpg"/><Relationship Id="rId5" Type="http://schemas.openxmlformats.org/officeDocument/2006/relationships/image" Target="../media/image201.jpg"/><Relationship Id="rId4" Type="http://schemas.openxmlformats.org/officeDocument/2006/relationships/image" Target="../media/image200.jp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edu-test401.odoo.com/odoo/action-175"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hyperlink" Target="https://edu-test401.odoo.com/odoo/action-175"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image" Target="../media/image98.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image" Target="../media/image104.tmp"/><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tmp"/><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image" Target="../media/image114.tmp"/><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0.tmp"/><Relationship Id="rId2" Type="http://schemas.openxmlformats.org/officeDocument/2006/relationships/image" Target="../media/image119.tmp"/><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image" Target="../media/image121.tmp"/><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image" Target="../media/image130.tmp"/><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image" Target="../media/image132.tmp"/><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tmp"/><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7.tmp"/><Relationship Id="rId2" Type="http://schemas.openxmlformats.org/officeDocument/2006/relationships/image" Target="../media/image136.tmp"/><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450D-EA9A-4C0D-94E3-5F8FA27779F5}"/>
              </a:ext>
            </a:extLst>
          </p:cNvPr>
          <p:cNvSpPr>
            <a:spLocks noGrp="1"/>
          </p:cNvSpPr>
          <p:nvPr>
            <p:ph type="ctrTitle"/>
          </p:nvPr>
        </p:nvSpPr>
        <p:spPr>
          <a:xfrm>
            <a:off x="1683171" y="2090176"/>
            <a:ext cx="8825658" cy="2677648"/>
          </a:xfrm>
        </p:spPr>
        <p:txBody>
          <a:bodyPr/>
          <a:lstStyle/>
          <a:p>
            <a:pPr algn="ctr" rtl="1"/>
            <a:r>
              <a:rPr lang="en-US" b="1" u="sng" dirty="0">
                <a:latin typeface="Sitka Heading Semibold" pitchFamily="2" charset="0"/>
                <a:cs typeface="Times New Roman" pitchFamily="18" charset="0"/>
              </a:rPr>
              <a:t>“Alwan”</a:t>
            </a:r>
            <a:br>
              <a:rPr lang="en-US" b="1" u="sng" dirty="0">
                <a:latin typeface="Sitka Heading Semibold" pitchFamily="2" charset="0"/>
                <a:cs typeface="Times New Roman" pitchFamily="18" charset="0"/>
              </a:rPr>
            </a:br>
            <a:r>
              <a:rPr lang="en-US" b="1" u="sng" dirty="0">
                <a:latin typeface="Sitka Heading Semibold" pitchFamily="2" charset="0"/>
                <a:cs typeface="Times New Roman" pitchFamily="18" charset="0"/>
              </a:rPr>
              <a:t>Modern Printing Press</a:t>
            </a:r>
            <a:br>
              <a:rPr lang="en-AE" dirty="0"/>
            </a:br>
            <a:endParaRPr lang="en-AE" dirty="0"/>
          </a:p>
        </p:txBody>
      </p:sp>
      <p:sp>
        <p:nvSpPr>
          <p:cNvPr id="3" name="Subtitle 2">
            <a:extLst>
              <a:ext uri="{FF2B5EF4-FFF2-40B4-BE49-F238E27FC236}">
                <a16:creationId xmlns:a16="http://schemas.microsoft.com/office/drawing/2014/main" id="{416E6F49-AA5B-4B83-BCF8-A6C2F7E88523}"/>
              </a:ext>
            </a:extLst>
          </p:cNvPr>
          <p:cNvSpPr>
            <a:spLocks noGrp="1"/>
          </p:cNvSpPr>
          <p:nvPr>
            <p:ph type="subTitle" idx="1"/>
          </p:nvPr>
        </p:nvSpPr>
        <p:spPr>
          <a:xfrm>
            <a:off x="1683171" y="4295601"/>
            <a:ext cx="8825658" cy="1918386"/>
          </a:xfrm>
        </p:spPr>
        <p:txBody>
          <a:bodyPr>
            <a:normAutofit/>
          </a:bodyPr>
          <a:lstStyle/>
          <a:p>
            <a:pPr algn="ctr"/>
            <a:r>
              <a:rPr lang="en-US" sz="2000" b="1" u="sng" dirty="0">
                <a:solidFill>
                  <a:schemeClr val="bg1">
                    <a:lumMod val="95000"/>
                  </a:schemeClr>
                </a:solidFill>
                <a:latin typeface="Sitka Heading Semibold" pitchFamily="2" charset="0"/>
              </a:rPr>
              <a:t>Team members</a:t>
            </a:r>
          </a:p>
          <a:p>
            <a:pPr algn="ctr"/>
            <a:endParaRPr lang="en-US" sz="700" b="1" u="sng" dirty="0">
              <a:solidFill>
                <a:schemeClr val="bg1">
                  <a:lumMod val="95000"/>
                </a:schemeClr>
              </a:solidFill>
              <a:latin typeface="Sitka Heading Semibold" pitchFamily="2" charset="0"/>
            </a:endParaRPr>
          </a:p>
          <a:p>
            <a:pPr algn="ctr"/>
            <a:r>
              <a:rPr lang="en-US" sz="1500" dirty="0" err="1">
                <a:solidFill>
                  <a:schemeClr val="bg1">
                    <a:lumMod val="95000"/>
                  </a:schemeClr>
                </a:solidFill>
                <a:latin typeface="Sitka Heading Semibold" pitchFamily="2" charset="0"/>
                <a:cs typeface="Times New Roman" panose="02020603050405020304" pitchFamily="18" charset="0"/>
              </a:rPr>
              <a:t>Sameh</a:t>
            </a:r>
            <a:r>
              <a:rPr lang="en-US" sz="1500" dirty="0">
                <a:solidFill>
                  <a:schemeClr val="bg1">
                    <a:lumMod val="95000"/>
                  </a:schemeClr>
                </a:solidFill>
                <a:latin typeface="Sitka Heading Semibold" pitchFamily="2" charset="0"/>
                <a:cs typeface="Times New Roman" panose="02020603050405020304" pitchFamily="18" charset="0"/>
              </a:rPr>
              <a:t> </a:t>
            </a:r>
            <a:r>
              <a:rPr lang="en-US" sz="1500" dirty="0" err="1">
                <a:solidFill>
                  <a:schemeClr val="bg1">
                    <a:lumMod val="95000"/>
                  </a:schemeClr>
                </a:solidFill>
                <a:latin typeface="Sitka Heading Semibold" pitchFamily="2" charset="0"/>
                <a:cs typeface="Times New Roman" panose="02020603050405020304" pitchFamily="18" charset="0"/>
              </a:rPr>
              <a:t>marzouq</a:t>
            </a:r>
            <a:r>
              <a:rPr lang="en-US" sz="1500" dirty="0">
                <a:solidFill>
                  <a:schemeClr val="bg1">
                    <a:lumMod val="95000"/>
                  </a:schemeClr>
                </a:solidFill>
                <a:latin typeface="Sitka Heading Semibold" pitchFamily="2" charset="0"/>
                <a:cs typeface="Times New Roman" panose="02020603050405020304" pitchFamily="18" charset="0"/>
              </a:rPr>
              <a:t>        Ahmed Saad </a:t>
            </a:r>
            <a:r>
              <a:rPr lang="en-US" sz="1500">
                <a:solidFill>
                  <a:schemeClr val="bg1">
                    <a:lumMod val="95000"/>
                  </a:schemeClr>
                </a:solidFill>
                <a:latin typeface="Sitka Heading Semibold" pitchFamily="2" charset="0"/>
                <a:cs typeface="Times New Roman" panose="02020603050405020304" pitchFamily="18" charset="0"/>
              </a:rPr>
              <a:t>ashour            </a:t>
            </a:r>
            <a:r>
              <a:rPr lang="en-US" sz="1500" dirty="0">
                <a:solidFill>
                  <a:schemeClr val="bg1">
                    <a:lumMod val="95000"/>
                  </a:schemeClr>
                </a:solidFill>
                <a:latin typeface="Sitka Heading Semibold" pitchFamily="2" charset="0"/>
                <a:cs typeface="Times New Roman" panose="02020603050405020304" pitchFamily="18" charset="0"/>
              </a:rPr>
              <a:t>Fady Hana   </a:t>
            </a:r>
          </a:p>
          <a:p>
            <a:pPr algn="ctr"/>
            <a:r>
              <a:rPr lang="en-US" sz="1500" dirty="0">
                <a:solidFill>
                  <a:schemeClr val="bg1">
                    <a:lumMod val="95000"/>
                  </a:schemeClr>
                </a:solidFill>
                <a:latin typeface="Sitka Heading Semibold" pitchFamily="2" charset="0"/>
                <a:cs typeface="Times New Roman" panose="02020603050405020304" pitchFamily="18" charset="0"/>
              </a:rPr>
              <a:t>     Mahmoud </a:t>
            </a:r>
            <a:r>
              <a:rPr lang="en-US" sz="1500" dirty="0" err="1">
                <a:solidFill>
                  <a:schemeClr val="bg1">
                    <a:lumMod val="95000"/>
                  </a:schemeClr>
                </a:solidFill>
                <a:latin typeface="Sitka Heading Semibold" pitchFamily="2" charset="0"/>
                <a:cs typeface="Times New Roman" panose="02020603050405020304" pitchFamily="18" charset="0"/>
              </a:rPr>
              <a:t>abdallah</a:t>
            </a:r>
            <a:r>
              <a:rPr lang="en-US" sz="1500" dirty="0">
                <a:solidFill>
                  <a:schemeClr val="bg1">
                    <a:lumMod val="95000"/>
                  </a:schemeClr>
                </a:solidFill>
                <a:latin typeface="Sitka Heading Semibold" pitchFamily="2" charset="0"/>
                <a:cs typeface="Times New Roman" panose="02020603050405020304" pitchFamily="18" charset="0"/>
              </a:rPr>
              <a:t>             Youssef Mohamed</a:t>
            </a:r>
            <a:endParaRPr lang="en-AE" sz="1500" dirty="0">
              <a:solidFill>
                <a:schemeClr val="bg1">
                  <a:lumMod val="95000"/>
                </a:schemeClr>
              </a:solidFill>
              <a:latin typeface="Sitka Heading Semibold" pitchFamily="2" charset="0"/>
              <a:cs typeface="Times New Roman" panose="02020603050405020304" pitchFamily="18" charset="0"/>
            </a:endParaRPr>
          </a:p>
          <a:p>
            <a:endParaRPr lang="en-US" sz="1200" dirty="0">
              <a:solidFill>
                <a:schemeClr val="bg1">
                  <a:lumMod val="95000"/>
                </a:schemeClr>
              </a:solidFill>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19579341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F357-C6DF-4C97-AF68-DB6BEB0A2844}"/>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FIRST: Paper Stock Summary</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17F3BD56-E60E-48EA-87F0-790D54F4E674}"/>
              </a:ext>
            </a:extLst>
          </p:cNvPr>
          <p:cNvSpPr>
            <a:spLocks noGrp="1"/>
          </p:cNvSpPr>
          <p:nvPr>
            <p:ph idx="1"/>
          </p:nvPr>
        </p:nvSpPr>
        <p:spPr>
          <a:xfrm>
            <a:off x="948476" y="3124610"/>
            <a:ext cx="8825659" cy="3416300"/>
          </a:xfrm>
        </p:spPr>
        <p:txBody>
          <a:bodyPr/>
          <a:lstStyle/>
          <a:p>
            <a:r>
              <a:rPr lang="en-US" dirty="0">
                <a:solidFill>
                  <a:srgbClr val="002060"/>
                </a:solidFill>
                <a:latin typeface="Times New Roman" pitchFamily="18" charset="0"/>
                <a:cs typeface="Times New Roman" pitchFamily="18" charset="0"/>
              </a:rPr>
              <a:t>Accurate recording of paper stocks is critical for operations.</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Paper is purchased by weight for better pricing and availability.</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Issuing is done in packages, not by weight.</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Unit conversion may cause human errors affecting stock accuracy.</a:t>
            </a:r>
          </a:p>
          <a:p>
            <a:endParaRPr lang="en-AE" dirty="0"/>
          </a:p>
        </p:txBody>
      </p:sp>
      <p:pic>
        <p:nvPicPr>
          <p:cNvPr id="8" name="Picture 7">
            <a:extLst>
              <a:ext uri="{FF2B5EF4-FFF2-40B4-BE49-F238E27FC236}">
                <a16:creationId xmlns:a16="http://schemas.microsoft.com/office/drawing/2014/main" id="{F7BD0B2D-40DD-497C-8045-16268C0A187E}"/>
              </a:ext>
            </a:extLst>
          </p:cNvPr>
          <p:cNvPicPr>
            <a:picLocks noChangeAspect="1"/>
          </p:cNvPicPr>
          <p:nvPr/>
        </p:nvPicPr>
        <p:blipFill>
          <a:blip r:embed="rId2"/>
          <a:stretch>
            <a:fillRect/>
          </a:stretch>
        </p:blipFill>
        <p:spPr>
          <a:xfrm>
            <a:off x="8269701" y="3429000"/>
            <a:ext cx="3293331" cy="21955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282995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89C5F-5A10-F3DB-6246-78A7C321F9F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AF582A-96CA-5879-7946-B818B3C94D27}"/>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Creating Work Centers and configuring their settings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1240996-598A-98F2-3531-607366C324C2}"/>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Arial" panose="020B0604020202020204" pitchFamily="34" charset="0"/>
              </a:rPr>
              <a:t>Creating Operations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2A8C4B-DA3A-D891-A0C6-86F4146973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7" y="587226"/>
            <a:ext cx="8609163" cy="2759994"/>
          </a:xfrm>
          <a:prstGeom prst="rect">
            <a:avLst/>
          </a:prstGeom>
        </p:spPr>
      </p:pic>
      <p:pic>
        <p:nvPicPr>
          <p:cNvPr id="6" name="Picture 5">
            <a:extLst>
              <a:ext uri="{FF2B5EF4-FFF2-40B4-BE49-F238E27FC236}">
                <a16:creationId xmlns:a16="http://schemas.microsoft.com/office/drawing/2014/main" id="{F020E1BF-C58F-1CEE-0107-F2CDEBBE6E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6" y="3902939"/>
            <a:ext cx="8609163" cy="2759994"/>
          </a:xfrm>
          <a:prstGeom prst="rect">
            <a:avLst/>
          </a:prstGeom>
        </p:spPr>
      </p:pic>
    </p:spTree>
    <p:extLst>
      <p:ext uri="{BB962C8B-B14F-4D97-AF65-F5344CB8AC3E}">
        <p14:creationId xmlns:p14="http://schemas.microsoft.com/office/powerpoint/2010/main" val="326858317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05F7B-3027-7FFD-7752-D9A45E4C6CC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D386EE-2F83-8404-C4EA-2AA599C710C7}"/>
              </a:ext>
            </a:extLst>
          </p:cNvPr>
          <p:cNvSpPr/>
          <p:nvPr/>
        </p:nvSpPr>
        <p:spPr>
          <a:xfrm>
            <a:off x="666897" y="358968"/>
            <a:ext cx="9736561" cy="1125052"/>
          </a:xfrm>
          <a:prstGeom prst="rect">
            <a:avLst/>
          </a:prstGeom>
        </p:spPr>
        <p:txBody>
          <a:bodyPr wrap="square">
            <a:spAutoFit/>
          </a:bodyPr>
          <a:lstStyle/>
          <a:p>
            <a:pPr>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 Semi-finished products and by-products were created in preparation for their use in main manufacturing orders.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737BE599-5495-5D22-CA1D-2C0E70D617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656283"/>
            <a:ext cx="4704271" cy="4470124"/>
          </a:xfrm>
          <a:prstGeom prst="rect">
            <a:avLst/>
          </a:prstGeom>
        </p:spPr>
      </p:pic>
      <p:pic>
        <p:nvPicPr>
          <p:cNvPr id="4" name="Picture 3">
            <a:extLst>
              <a:ext uri="{FF2B5EF4-FFF2-40B4-BE49-F238E27FC236}">
                <a16:creationId xmlns:a16="http://schemas.microsoft.com/office/drawing/2014/main" id="{677A1161-CAB1-8E4C-7647-0C85ACC5C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712" y="1656283"/>
            <a:ext cx="4704271" cy="4470124"/>
          </a:xfrm>
          <a:prstGeom prst="rect">
            <a:avLst/>
          </a:prstGeom>
        </p:spPr>
      </p:pic>
    </p:spTree>
    <p:extLst>
      <p:ext uri="{BB962C8B-B14F-4D97-AF65-F5344CB8AC3E}">
        <p14:creationId xmlns:p14="http://schemas.microsoft.com/office/powerpoint/2010/main" val="42128467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68B51-C3F8-FE58-46B5-0EFB286E4BF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25CC9E9-5BB1-2A79-A3EB-476612910B84}"/>
              </a:ext>
            </a:extLst>
          </p:cNvPr>
          <p:cNvSpPr/>
          <p:nvPr/>
        </p:nvSpPr>
        <p:spPr>
          <a:xfrm>
            <a:off x="666897" y="358968"/>
            <a:ext cx="9736561" cy="806503"/>
          </a:xfrm>
          <a:prstGeom prst="rect">
            <a:avLst/>
          </a:prstGeom>
        </p:spPr>
        <p:txBody>
          <a:bodyPr wrap="square">
            <a:spAutoFit/>
          </a:bodyPr>
          <a:lstStyle/>
          <a:p>
            <a:pPr marL="457200">
              <a:lnSpc>
                <a:spcPct val="115000"/>
              </a:lnSpc>
              <a:spcAft>
                <a:spcPts val="800"/>
              </a:spcAft>
              <a:tabLst>
                <a:tab pos="1497965" algn="r"/>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 Creating Locations for semi-finished products and by-products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6316088-1DDA-2E39-BE22-2C56A42858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5336" y="965987"/>
            <a:ext cx="9051343" cy="4680033"/>
          </a:xfrm>
          <a:prstGeom prst="rect">
            <a:avLst/>
          </a:prstGeom>
        </p:spPr>
      </p:pic>
    </p:spTree>
    <p:extLst>
      <p:ext uri="{BB962C8B-B14F-4D97-AF65-F5344CB8AC3E}">
        <p14:creationId xmlns:p14="http://schemas.microsoft.com/office/powerpoint/2010/main" val="30877399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B0DE-7BE9-65F3-F87A-458E25C40D9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8D6DF2F-CADF-B9B5-2131-B43111FA100A}"/>
              </a:ext>
            </a:extLst>
          </p:cNvPr>
          <p:cNvSpPr/>
          <p:nvPr/>
        </p:nvSpPr>
        <p:spPr>
          <a:xfrm>
            <a:off x="666897" y="358968"/>
            <a:ext cx="9736561" cy="806503"/>
          </a:xfrm>
          <a:prstGeom prst="rect">
            <a:avLst/>
          </a:prstGeom>
        </p:spPr>
        <p:txBody>
          <a:bodyPr wrap="square">
            <a:spAutoFit/>
          </a:bodyPr>
          <a:lstStyle/>
          <a:p>
            <a:pPr marL="457200">
              <a:lnSpc>
                <a:spcPct val="115000"/>
              </a:lnSpc>
              <a:spcAft>
                <a:spcPts val="800"/>
              </a:spcAft>
              <a:tabLst>
                <a:tab pos="1497965" algn="r"/>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 Creating a product category for each similar group of items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D5F3C819-43E3-86C2-A5B0-EFFA744B2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930" y="1552766"/>
            <a:ext cx="5108977" cy="4470123"/>
          </a:xfrm>
          <a:prstGeom prst="rect">
            <a:avLst/>
          </a:prstGeom>
        </p:spPr>
      </p:pic>
      <p:pic>
        <p:nvPicPr>
          <p:cNvPr id="6" name="Picture 5">
            <a:extLst>
              <a:ext uri="{FF2B5EF4-FFF2-40B4-BE49-F238E27FC236}">
                <a16:creationId xmlns:a16="http://schemas.microsoft.com/office/drawing/2014/main" id="{81C2BF40-7099-6CED-8808-5C781E0EE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023" y="1552766"/>
            <a:ext cx="5108976" cy="4470123"/>
          </a:xfrm>
          <a:prstGeom prst="rect">
            <a:avLst/>
          </a:prstGeom>
        </p:spPr>
      </p:pic>
    </p:spTree>
    <p:extLst>
      <p:ext uri="{BB962C8B-B14F-4D97-AF65-F5344CB8AC3E}">
        <p14:creationId xmlns:p14="http://schemas.microsoft.com/office/powerpoint/2010/main" val="13801682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59AB2-CBCD-7090-277F-D1D3D864544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1395395-A67B-A3D5-ACD9-D1438AC8CD81}"/>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 Configuring </a:t>
            </a:r>
            <a:r>
              <a:rPr lang="en-US" sz="1800" b="1" dirty="0" err="1">
                <a:effectLst/>
                <a:latin typeface="Calibri" panose="020F0502020204030204" pitchFamily="34" charset="0"/>
                <a:ea typeface="Calibri" panose="020F0502020204030204" pitchFamily="34" charset="0"/>
                <a:cs typeface="Arial" panose="020B0604020202020204" pitchFamily="34" charset="0"/>
              </a:rPr>
              <a:t>Putaway</a:t>
            </a:r>
            <a:r>
              <a:rPr lang="en-US" sz="1800" b="1" dirty="0">
                <a:effectLst/>
                <a:latin typeface="Calibri" panose="020F0502020204030204" pitchFamily="34" charset="0"/>
                <a:ea typeface="Calibri" panose="020F0502020204030204" pitchFamily="34" charset="0"/>
                <a:cs typeface="Arial" panose="020B0604020202020204" pitchFamily="34" charset="0"/>
              </a:rPr>
              <a:t> Rules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6016AE8-4267-6E03-2A70-735FB0155D04}"/>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Configuring Bills of Materials for semi-finished products to use the same machine as the final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4D2E1FF-F353-43CB-AA96-AF82D4E1E4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9960" y="669006"/>
            <a:ext cx="8600619" cy="2759994"/>
          </a:xfrm>
          <a:prstGeom prst="rect">
            <a:avLst/>
          </a:prstGeom>
        </p:spPr>
      </p:pic>
      <p:pic>
        <p:nvPicPr>
          <p:cNvPr id="4" name="Picture 3">
            <a:extLst>
              <a:ext uri="{FF2B5EF4-FFF2-40B4-BE49-F238E27FC236}">
                <a16:creationId xmlns:a16="http://schemas.microsoft.com/office/drawing/2014/main" id="{23C85736-8A1D-C3D0-E0B2-F5D364D36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690" y="3984719"/>
            <a:ext cx="8600619" cy="2759993"/>
          </a:xfrm>
          <a:prstGeom prst="rect">
            <a:avLst/>
          </a:prstGeom>
        </p:spPr>
      </p:pic>
    </p:spTree>
    <p:extLst>
      <p:ext uri="{BB962C8B-B14F-4D97-AF65-F5344CB8AC3E}">
        <p14:creationId xmlns:p14="http://schemas.microsoft.com/office/powerpoint/2010/main" val="12703410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E54C-8E9A-1FEA-508D-BEEC947F7A7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D625A8B-B458-6320-ABD7-DA70CA1FA51D}"/>
              </a:ext>
            </a:extLst>
          </p:cNvPr>
          <p:cNvSpPr/>
          <p:nvPr/>
        </p:nvSpPr>
        <p:spPr>
          <a:xfrm>
            <a:off x="682800" y="804241"/>
            <a:ext cx="9736561" cy="806503"/>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Overview of BoM after configuring the previous settings</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9D01166A-63BA-0B2F-A760-EEBA576C0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535821"/>
            <a:ext cx="9051342" cy="4680033"/>
          </a:xfrm>
          <a:prstGeom prst="rect">
            <a:avLst/>
          </a:prstGeom>
        </p:spPr>
      </p:pic>
    </p:spTree>
    <p:extLst>
      <p:ext uri="{BB962C8B-B14F-4D97-AF65-F5344CB8AC3E}">
        <p14:creationId xmlns:p14="http://schemas.microsoft.com/office/powerpoint/2010/main" val="42404846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8C90-0F7E-4F45-2091-43A660EFFB0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D1881A3-0C91-E321-BC63-A5A978142F29}"/>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Starting the manufacturing process and creating a Manufacturing Order (MO)</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9E742DE-FE99-0A5A-B8C6-E9E90F1D0F68}"/>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Configuring Bills of Materials for semi-finished products to use the same machine as the final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E0FCCE1-A651-CA95-3962-3027D4AE5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51" y="669006"/>
            <a:ext cx="8609158" cy="2736850"/>
          </a:xfrm>
          <a:prstGeom prst="rect">
            <a:avLst/>
          </a:prstGeom>
        </p:spPr>
      </p:pic>
      <p:pic>
        <p:nvPicPr>
          <p:cNvPr id="6" name="Picture 5">
            <a:extLst>
              <a:ext uri="{FF2B5EF4-FFF2-40B4-BE49-F238E27FC236}">
                <a16:creationId xmlns:a16="http://schemas.microsoft.com/office/drawing/2014/main" id="{AFBEA99A-D0AA-54DD-FAA0-AC7854995C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7151" y="3926083"/>
            <a:ext cx="8609158" cy="2736850"/>
          </a:xfrm>
          <a:prstGeom prst="rect">
            <a:avLst/>
          </a:prstGeom>
        </p:spPr>
      </p:pic>
    </p:spTree>
    <p:extLst>
      <p:ext uri="{BB962C8B-B14F-4D97-AF65-F5344CB8AC3E}">
        <p14:creationId xmlns:p14="http://schemas.microsoft.com/office/powerpoint/2010/main" val="226329661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35B0-8F97-8B49-3A0F-B1FDE09C147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B2ED89C-9265-B945-CA02-F6EE51AA7E56}"/>
              </a:ext>
            </a:extLst>
          </p:cNvPr>
          <p:cNvSpPr/>
          <p:nvPr/>
        </p:nvSpPr>
        <p:spPr>
          <a:xfrm>
            <a:off x="666897" y="358968"/>
            <a:ext cx="9736561" cy="1443600"/>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From the Work Centers Overview, we notice the change in colors of alternative machines in preparation for operating the printing and packaging machines, utilizing the "Alternative Work centers" feature in Work Centers.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4EB8BD2F-1E0D-5D98-03C7-BE9EEF2375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548058"/>
            <a:ext cx="9051342" cy="4680033"/>
          </a:xfrm>
          <a:prstGeom prst="rect">
            <a:avLst/>
          </a:prstGeom>
        </p:spPr>
      </p:pic>
    </p:spTree>
    <p:extLst>
      <p:ext uri="{BB962C8B-B14F-4D97-AF65-F5344CB8AC3E}">
        <p14:creationId xmlns:p14="http://schemas.microsoft.com/office/powerpoint/2010/main" val="335721690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B0E0D-D8CF-8B1F-1724-14A13FC2082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1227F35-80AC-801B-2B72-5BA55F9AF1FA}"/>
              </a:ext>
            </a:extLst>
          </p:cNvPr>
          <p:cNvSpPr/>
          <p:nvPr/>
        </p:nvSpPr>
        <p:spPr>
          <a:xfrm>
            <a:off x="666897" y="358968"/>
            <a:ext cx="9736561" cy="709233"/>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Arial" panose="020B0604020202020204" pitchFamily="34" charset="0"/>
              </a:rPr>
              <a:t>Starting the Source MO and issuing raw materials from the warehouse while considering creating a Backorder</a:t>
            </a: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CCD2EAB5-81EF-53EE-AEF6-E125D7D1B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117" y="1182656"/>
            <a:ext cx="9051341" cy="2600960"/>
          </a:xfrm>
          <a:prstGeom prst="rect">
            <a:avLst/>
          </a:prstGeom>
        </p:spPr>
      </p:pic>
      <p:pic>
        <p:nvPicPr>
          <p:cNvPr id="5" name="Picture 4">
            <a:extLst>
              <a:ext uri="{FF2B5EF4-FFF2-40B4-BE49-F238E27FC236}">
                <a16:creationId xmlns:a16="http://schemas.microsoft.com/office/drawing/2014/main" id="{32A10B8B-51CB-55A1-C841-033CE1E6E5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116" y="3898072"/>
            <a:ext cx="9051341" cy="2600960"/>
          </a:xfrm>
          <a:prstGeom prst="rect">
            <a:avLst/>
          </a:prstGeom>
        </p:spPr>
      </p:pic>
    </p:spTree>
    <p:extLst>
      <p:ext uri="{BB962C8B-B14F-4D97-AF65-F5344CB8AC3E}">
        <p14:creationId xmlns:p14="http://schemas.microsoft.com/office/powerpoint/2010/main" val="379153063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0A533-CE85-0298-83C9-B2ED104E8BB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C64A3A-C8A5-CC75-8AB7-F0327821F874}"/>
              </a:ext>
            </a:extLst>
          </p:cNvPr>
          <p:cNvSpPr/>
          <p:nvPr/>
        </p:nvSpPr>
        <p:spPr>
          <a:xfrm>
            <a:off x="666897" y="358968"/>
            <a:ext cx="9736561" cy="1125052"/>
          </a:xfrm>
          <a:prstGeom prst="rect">
            <a:avLst/>
          </a:prstGeom>
        </p:spPr>
        <p:txBody>
          <a:bodyPr wrap="square">
            <a:spAutoFit/>
          </a:bodyPr>
          <a:lstStyle/>
          <a:p>
            <a:pPr marL="342900" indent="-342900">
              <a:lnSpc>
                <a:spcPct val="115000"/>
              </a:lnSpc>
              <a:spcAft>
                <a:spcPts val="800"/>
              </a:spcAft>
              <a:buFont typeface="Arial" panose="020B0604020202020204" pitchFamily="34" charset="0"/>
              <a:buChar char="-"/>
            </a:pPr>
            <a:r>
              <a:rPr lang="en-US" b="1" kern="100" dirty="0">
                <a:latin typeface="Calibri" panose="020F0502020204030204" pitchFamily="34" charset="0"/>
                <a:cs typeface="Arial" panose="020B0604020202020204" pitchFamily="34" charset="0"/>
              </a:rPr>
              <a:t>After clicking Plan Start and starting the manufacturing process, we notice the machine is reserved for the main manufacturing order</a:t>
            </a: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9F13BBC6-52BA-1F04-B92E-1972221A79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116" y="1192465"/>
            <a:ext cx="9051342" cy="2613527"/>
          </a:xfrm>
          <a:prstGeom prst="rect">
            <a:avLst/>
          </a:prstGeom>
        </p:spPr>
      </p:pic>
      <p:pic>
        <p:nvPicPr>
          <p:cNvPr id="5" name="Picture 4">
            <a:extLst>
              <a:ext uri="{FF2B5EF4-FFF2-40B4-BE49-F238E27FC236}">
                <a16:creationId xmlns:a16="http://schemas.microsoft.com/office/drawing/2014/main" id="{6D0BFFB3-3566-9DB2-AFF8-6588E6C6A1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116" y="3885505"/>
            <a:ext cx="9051342" cy="2613527"/>
          </a:xfrm>
          <a:prstGeom prst="rect">
            <a:avLst/>
          </a:prstGeom>
        </p:spPr>
      </p:pic>
    </p:spTree>
    <p:extLst>
      <p:ext uri="{BB962C8B-B14F-4D97-AF65-F5344CB8AC3E}">
        <p14:creationId xmlns:p14="http://schemas.microsoft.com/office/powerpoint/2010/main" val="120317926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C5C3-146B-4ABF-891D-9E1001E1C6BF}"/>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SECOND: Fixed Assets Management</a:t>
            </a:r>
            <a:endParaRPr lang="en-AE" dirty="0">
              <a:solidFill>
                <a:schemeClr val="bg1">
                  <a:lumMod val="95000"/>
                </a:schemeClr>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7CC647DB-579A-4087-9FBD-7E37935C065E}"/>
              </a:ext>
            </a:extLst>
          </p:cNvPr>
          <p:cNvSpPr>
            <a:spLocks noGrp="1"/>
          </p:cNvSpPr>
          <p:nvPr>
            <p:ph idx="1"/>
          </p:nvPr>
        </p:nvSpPr>
        <p:spPr>
          <a:xfrm>
            <a:off x="701729" y="2857943"/>
            <a:ext cx="8825659" cy="3416300"/>
          </a:xfrm>
        </p:spPr>
        <p:txBody>
          <a:bodyPr/>
          <a:lstStyle/>
          <a:p>
            <a:r>
              <a:rPr lang="en-US" dirty="0">
                <a:solidFill>
                  <a:srgbClr val="002060"/>
                </a:solidFill>
                <a:latin typeface="Times New Roman" pitchFamily="18" charset="0"/>
                <a:cs typeface="Times New Roman" pitchFamily="18" charset="0"/>
              </a:rPr>
              <a:t>Purchase of assets (computers, printers, POS devices).</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Temporary storage in warehouses to ensure continuous operations.</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Automated workflow to manage issuing and reduce human errors.</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Depreciation starts only after the asset is issued and used.</a:t>
            </a:r>
            <a:endParaRPr lang="en-US" sz="2000" dirty="0">
              <a:solidFill>
                <a:srgbClr val="002060"/>
              </a:solidFill>
              <a:latin typeface="Times New Roman" pitchFamily="18" charset="0"/>
              <a:cs typeface="Times New Roman" pitchFamily="18" charset="0"/>
            </a:endParaRPr>
          </a:p>
          <a:p>
            <a:endParaRPr lang="en-AE" dirty="0"/>
          </a:p>
        </p:txBody>
      </p:sp>
      <p:pic>
        <p:nvPicPr>
          <p:cNvPr id="6" name="Picture 5">
            <a:extLst>
              <a:ext uri="{FF2B5EF4-FFF2-40B4-BE49-F238E27FC236}">
                <a16:creationId xmlns:a16="http://schemas.microsoft.com/office/drawing/2014/main" id="{73DE3CD1-6C9B-46F6-AF17-09D665629C41}"/>
              </a:ext>
            </a:extLst>
          </p:cNvPr>
          <p:cNvPicPr>
            <a:picLocks noChangeAspect="1"/>
          </p:cNvPicPr>
          <p:nvPr/>
        </p:nvPicPr>
        <p:blipFill>
          <a:blip r:embed="rId2"/>
          <a:stretch>
            <a:fillRect/>
          </a:stretch>
        </p:blipFill>
        <p:spPr>
          <a:xfrm>
            <a:off x="8742495" y="2488566"/>
            <a:ext cx="2213040" cy="33957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0105368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35EA2-1D6C-F923-9CAE-96D67269F6E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ADDF06-C381-EB90-6965-AEA44F9EF37F}"/>
              </a:ext>
            </a:extLst>
          </p:cNvPr>
          <p:cNvSpPr/>
          <p:nvPr/>
        </p:nvSpPr>
        <p:spPr>
          <a:xfrm>
            <a:off x="666895" y="817410"/>
            <a:ext cx="9736561" cy="1125052"/>
          </a:xfrm>
          <a:prstGeom prst="rect">
            <a:avLst/>
          </a:prstGeom>
        </p:spPr>
        <p:txBody>
          <a:bodyPr wrap="square">
            <a:spAutoFit/>
          </a:bodyPr>
          <a:lstStyle/>
          <a:p>
            <a:pPr>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 Go directly to the Child MO to provide the cover when its stage is reached in the main manufacturing order and receive its raw materials from the warehouse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27DC86C3-95E2-A9E1-BA70-AFF85487FB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762163"/>
            <a:ext cx="9051342" cy="4278427"/>
          </a:xfrm>
          <a:prstGeom prst="rect">
            <a:avLst/>
          </a:prstGeom>
        </p:spPr>
      </p:pic>
    </p:spTree>
    <p:extLst>
      <p:ext uri="{BB962C8B-B14F-4D97-AF65-F5344CB8AC3E}">
        <p14:creationId xmlns:p14="http://schemas.microsoft.com/office/powerpoint/2010/main" val="10757126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E4DAF-7DF9-F3C5-4968-F1B14A575CA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A2588AF-EBB4-9FB6-B5C1-36EC36716013}"/>
              </a:ext>
            </a:extLst>
          </p:cNvPr>
          <p:cNvSpPr/>
          <p:nvPr/>
        </p:nvSpPr>
        <p:spPr>
          <a:xfrm>
            <a:off x="666895" y="366278"/>
            <a:ext cx="9736561" cy="1027782"/>
          </a:xfrm>
          <a:prstGeom prst="rect">
            <a:avLst/>
          </a:prstGeom>
        </p:spPr>
        <p:txBody>
          <a:bodyPr wrap="square">
            <a:spAutoFit/>
          </a:bodyPr>
          <a:lstStyle/>
          <a:p>
            <a:pPr>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It was printed using the alternative machine because the main machine was busy with the main manufacturing order, and the semi-finished product was prepared in advance and received in the main manufacturing order.</a:t>
            </a:r>
            <a:endParaRPr lang="en-US" b="1" kern="0" dirty="0">
              <a:latin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1F6EC09A-4436-1236-0E5E-E3534BA882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12" y="1838075"/>
            <a:ext cx="9051375" cy="4278427"/>
          </a:xfrm>
          <a:prstGeom prst="rect">
            <a:avLst/>
          </a:prstGeom>
        </p:spPr>
      </p:pic>
    </p:spTree>
    <p:extLst>
      <p:ext uri="{BB962C8B-B14F-4D97-AF65-F5344CB8AC3E}">
        <p14:creationId xmlns:p14="http://schemas.microsoft.com/office/powerpoint/2010/main" val="110849493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2E0FD-DC22-4003-D0E9-8E6AC1115EF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6CDA654-786C-84B9-FEDB-CD260A56A24C}"/>
              </a:ext>
            </a:extLst>
          </p:cNvPr>
          <p:cNvSpPr/>
          <p:nvPr/>
        </p:nvSpPr>
        <p:spPr>
          <a:xfrm>
            <a:off x="603287" y="1388672"/>
            <a:ext cx="9736561" cy="806503"/>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Noting that the printing machines are working simultaneously on the same Source MO</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B2F904E0-33B8-0C25-97D8-AA502BC89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972539"/>
            <a:ext cx="9051342" cy="4075704"/>
          </a:xfrm>
          <a:prstGeom prst="rect">
            <a:avLst/>
          </a:prstGeom>
        </p:spPr>
      </p:pic>
    </p:spTree>
    <p:extLst>
      <p:ext uri="{BB962C8B-B14F-4D97-AF65-F5344CB8AC3E}">
        <p14:creationId xmlns:p14="http://schemas.microsoft.com/office/powerpoint/2010/main" val="14227836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5DEE-CE74-12D7-4E43-2459D2F4740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1BC100-DE8A-BC29-FA36-A35CA21FEE30}"/>
              </a:ext>
            </a:extLst>
          </p:cNvPr>
          <p:cNvSpPr/>
          <p:nvPr/>
        </p:nvSpPr>
        <p:spPr>
          <a:xfrm>
            <a:off x="666896" y="409755"/>
            <a:ext cx="9736561" cy="1125052"/>
          </a:xfrm>
          <a:prstGeom prst="rect">
            <a:avLst/>
          </a:prstGeom>
        </p:spPr>
        <p:txBody>
          <a:bodyPr wrap="square">
            <a:spAutoFit/>
          </a:bodyPr>
          <a:lstStyle/>
          <a:p>
            <a:pPr>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 Then return to the Source MO and receive the semi-finished product from the warehouse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rtl="0">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rPr>
              <a:t>-  After receiving and completing the production time and storing the final product in the warehouse, view the B.O.V</a:t>
            </a: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F510D21-0559-EE36-6AD8-19CDDD3C83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115" y="1634706"/>
            <a:ext cx="9051342" cy="2329826"/>
          </a:xfrm>
          <a:prstGeom prst="rect">
            <a:avLst/>
          </a:prstGeom>
        </p:spPr>
      </p:pic>
      <p:pic>
        <p:nvPicPr>
          <p:cNvPr id="5" name="Picture 4">
            <a:extLst>
              <a:ext uri="{FF2B5EF4-FFF2-40B4-BE49-F238E27FC236}">
                <a16:creationId xmlns:a16="http://schemas.microsoft.com/office/drawing/2014/main" id="{2652AF88-8488-ADB8-309A-C1EF27FF46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115" y="4058381"/>
            <a:ext cx="9051342" cy="2329826"/>
          </a:xfrm>
          <a:prstGeom prst="rect">
            <a:avLst/>
          </a:prstGeom>
        </p:spPr>
      </p:pic>
    </p:spTree>
    <p:extLst>
      <p:ext uri="{BB962C8B-B14F-4D97-AF65-F5344CB8AC3E}">
        <p14:creationId xmlns:p14="http://schemas.microsoft.com/office/powerpoint/2010/main" val="185232784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D30D-29FA-9148-0A78-79B8870706A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7D91CEB-2DB2-1E52-34DE-6997800FC08D}"/>
              </a:ext>
            </a:extLst>
          </p:cNvPr>
          <p:cNvSpPr/>
          <p:nvPr/>
        </p:nvSpPr>
        <p:spPr>
          <a:xfrm>
            <a:off x="603286" y="1035695"/>
            <a:ext cx="9736561" cy="390684"/>
          </a:xfrm>
          <a:prstGeom prst="rect">
            <a:avLst/>
          </a:prstGeom>
        </p:spPr>
        <p:txBody>
          <a:bodyPr wrap="square">
            <a:spAutoFit/>
          </a:bodyPr>
          <a:lstStyle/>
          <a:p>
            <a:pPr>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During the receipt process, the By-Product appears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DA878A3-5401-72A7-3B4A-C2A6665DF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9686" y="2003593"/>
            <a:ext cx="9152627" cy="3818712"/>
          </a:xfrm>
          <a:prstGeom prst="rect">
            <a:avLst/>
          </a:prstGeom>
        </p:spPr>
      </p:pic>
    </p:spTree>
    <p:extLst>
      <p:ext uri="{BB962C8B-B14F-4D97-AF65-F5344CB8AC3E}">
        <p14:creationId xmlns:p14="http://schemas.microsoft.com/office/powerpoint/2010/main" val="40345464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7D67-1AF6-A76A-0C94-F67064CEC29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A192995-F882-AABB-6AEE-175FA1E9E812}"/>
              </a:ext>
            </a:extLst>
          </p:cNvPr>
          <p:cNvSpPr/>
          <p:nvPr/>
        </p:nvSpPr>
        <p:spPr>
          <a:xfrm>
            <a:off x="666896" y="409755"/>
            <a:ext cx="9736561" cy="390684"/>
          </a:xfrm>
          <a:prstGeom prst="rect">
            <a:avLst/>
          </a:prstGeom>
        </p:spPr>
        <p:txBody>
          <a:bodyPr wrap="square">
            <a:spAutoFit/>
          </a:bodyPr>
          <a:lstStyle/>
          <a:p>
            <a:pPr>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BOM Overview</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4268E96-C66A-66BD-B4D0-87B7DD2A91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840" y="883398"/>
            <a:ext cx="9259726" cy="3679976"/>
          </a:xfrm>
          <a:prstGeom prst="rect">
            <a:avLst/>
          </a:prstGeom>
        </p:spPr>
      </p:pic>
      <p:pic>
        <p:nvPicPr>
          <p:cNvPr id="4" name="Picture 3">
            <a:extLst>
              <a:ext uri="{FF2B5EF4-FFF2-40B4-BE49-F238E27FC236}">
                <a16:creationId xmlns:a16="http://schemas.microsoft.com/office/drawing/2014/main" id="{D00BE434-7D9B-79FC-067C-682750FF33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41" y="4563374"/>
            <a:ext cx="9259725" cy="1983044"/>
          </a:xfrm>
          <a:prstGeom prst="rect">
            <a:avLst/>
          </a:prstGeom>
        </p:spPr>
      </p:pic>
    </p:spTree>
    <p:extLst>
      <p:ext uri="{BB962C8B-B14F-4D97-AF65-F5344CB8AC3E}">
        <p14:creationId xmlns:p14="http://schemas.microsoft.com/office/powerpoint/2010/main" val="163308405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1378" y="822333"/>
            <a:ext cx="3562169" cy="817019"/>
          </a:xfrm>
          <a:prstGeom prst="rect">
            <a:avLst/>
          </a:prstGeom>
        </p:spPr>
        <p:txBody>
          <a:bodyPr vert="horz" wrap="square" lIns="0" tIns="0" rIns="0" bIns="0" rtlCol="0">
            <a:spAutoFit/>
          </a:bodyPr>
          <a:lstStyle/>
          <a:p>
            <a:pPr marL="8145" marR="3258">
              <a:lnSpc>
                <a:spcPts val="885"/>
              </a:lnSpc>
            </a:pPr>
            <a:r>
              <a:rPr sz="770" spc="-6" dirty="0">
                <a:latin typeface="Times New Roman"/>
                <a:cs typeface="Times New Roman"/>
              </a:rPr>
              <a:t>h</a:t>
            </a:r>
            <a:r>
              <a:rPr sz="770" spc="-10" dirty="0">
                <a:latin typeface="Times New Roman"/>
                <a:cs typeface="Times New Roman"/>
              </a:rPr>
              <a:t>e</a:t>
            </a:r>
            <a:r>
              <a:rPr sz="770" spc="-3" dirty="0">
                <a:latin typeface="Times New Roman"/>
                <a:cs typeface="Times New Roman"/>
              </a:rPr>
              <a:t>lps </a:t>
            </a:r>
            <a:r>
              <a:rPr sz="770" spc="-6" dirty="0">
                <a:latin typeface="Times New Roman"/>
                <a:cs typeface="Times New Roman"/>
              </a:rPr>
              <a:t>comp</a:t>
            </a:r>
            <a:r>
              <a:rPr sz="770" spc="-10" dirty="0">
                <a:latin typeface="Times New Roman"/>
                <a:cs typeface="Times New Roman"/>
              </a:rPr>
              <a:t>a</a:t>
            </a:r>
            <a:r>
              <a:rPr sz="770" spc="-3" dirty="0">
                <a:latin typeface="Times New Roman"/>
                <a:cs typeface="Times New Roman"/>
              </a:rPr>
              <a:t>nies</a:t>
            </a:r>
            <a:r>
              <a:rPr sz="770" dirty="0">
                <a:latin typeface="Times New Roman"/>
                <a:cs typeface="Times New Roman"/>
              </a:rPr>
              <a:t> </a:t>
            </a:r>
            <a:r>
              <a:rPr sz="770" spc="-6" dirty="0">
                <a:latin typeface="Times New Roman"/>
                <a:cs typeface="Times New Roman"/>
              </a:rPr>
              <a:t>m</a:t>
            </a:r>
            <a:r>
              <a:rPr sz="770" spc="-10" dirty="0">
                <a:latin typeface="Times New Roman"/>
                <a:cs typeface="Times New Roman"/>
              </a:rPr>
              <a:t>a</a:t>
            </a:r>
            <a:r>
              <a:rPr sz="770" spc="-6" dirty="0">
                <a:latin typeface="Times New Roman"/>
                <a:cs typeface="Times New Roman"/>
              </a:rPr>
              <a:t>n</a:t>
            </a:r>
            <a:r>
              <a:rPr sz="770" spc="-10" dirty="0">
                <a:latin typeface="Times New Roman"/>
                <a:cs typeface="Times New Roman"/>
              </a:rPr>
              <a:t>a</a:t>
            </a:r>
            <a:r>
              <a:rPr sz="770" spc="6" dirty="0">
                <a:latin typeface="Times New Roman"/>
                <a:cs typeface="Times New Roman"/>
              </a:rPr>
              <a:t>g</a:t>
            </a:r>
            <a:r>
              <a:rPr sz="770" spc="-6" dirty="0">
                <a:latin typeface="Times New Roman"/>
                <a:cs typeface="Times New Roman"/>
              </a:rPr>
              <a:t>e</a:t>
            </a:r>
            <a:r>
              <a:rPr sz="770" spc="3" dirty="0">
                <a:latin typeface="Times New Roman"/>
                <a:cs typeface="Times New Roman"/>
              </a:rPr>
              <a:t> </a:t>
            </a:r>
            <a:r>
              <a:rPr sz="770" spc="-10" dirty="0">
                <a:latin typeface="Times New Roman"/>
                <a:cs typeface="Times New Roman"/>
              </a:rPr>
              <a:t>supp</a:t>
            </a:r>
            <a:r>
              <a:rPr sz="770" spc="-3" dirty="0">
                <a:latin typeface="Times New Roman"/>
                <a:cs typeface="Times New Roman"/>
              </a:rPr>
              <a:t>lier</a:t>
            </a:r>
            <a:r>
              <a:rPr sz="770" spc="-6" dirty="0">
                <a:latin typeface="Times New Roman"/>
                <a:cs typeface="Times New Roman"/>
              </a:rPr>
              <a:t> pur</a:t>
            </a:r>
            <a:r>
              <a:rPr sz="770" spc="-13" dirty="0">
                <a:latin typeface="Times New Roman"/>
                <a:cs typeface="Times New Roman"/>
              </a:rPr>
              <a:t>c</a:t>
            </a:r>
            <a:r>
              <a:rPr sz="770" spc="-6" dirty="0">
                <a:latin typeface="Times New Roman"/>
                <a:cs typeface="Times New Roman"/>
              </a:rPr>
              <a:t>h</a:t>
            </a:r>
            <a:r>
              <a:rPr sz="770" spc="-10" dirty="0">
                <a:latin typeface="Times New Roman"/>
                <a:cs typeface="Times New Roman"/>
              </a:rPr>
              <a:t>a</a:t>
            </a:r>
            <a:r>
              <a:rPr sz="770" spc="6" dirty="0">
                <a:latin typeface="Times New Roman"/>
                <a:cs typeface="Times New Roman"/>
              </a:rPr>
              <a:t>s</a:t>
            </a:r>
            <a:r>
              <a:rPr sz="770" spc="-10" dirty="0">
                <a:latin typeface="Times New Roman"/>
                <a:cs typeface="Times New Roman"/>
              </a:rPr>
              <a:t>e</a:t>
            </a:r>
            <a:r>
              <a:rPr sz="770" dirty="0">
                <a:latin typeface="Times New Roman"/>
                <a:cs typeface="Times New Roman"/>
              </a:rPr>
              <a:t>s</a:t>
            </a:r>
            <a:r>
              <a:rPr sz="770" spc="-3" dirty="0">
                <a:latin typeface="Times New Roman"/>
                <a:cs typeface="Times New Roman"/>
              </a:rPr>
              <a:t> </a:t>
            </a:r>
            <a:r>
              <a:rPr sz="770" spc="-10" dirty="0">
                <a:latin typeface="Times New Roman"/>
                <a:cs typeface="Times New Roman"/>
              </a:rPr>
              <a:t>e</a:t>
            </a:r>
            <a:r>
              <a:rPr sz="770" spc="3" dirty="0">
                <a:latin typeface="Times New Roman"/>
                <a:cs typeface="Times New Roman"/>
              </a:rPr>
              <a:t>f</a:t>
            </a:r>
            <a:r>
              <a:rPr sz="770" spc="-3" dirty="0">
                <a:latin typeface="Times New Roman"/>
                <a:cs typeface="Times New Roman"/>
              </a:rPr>
              <a:t>fi</a:t>
            </a:r>
            <a:r>
              <a:rPr sz="770" spc="-13" dirty="0">
                <a:latin typeface="Times New Roman"/>
                <a:cs typeface="Times New Roman"/>
              </a:rPr>
              <a:t>c</a:t>
            </a:r>
            <a:r>
              <a:rPr sz="770" spc="-3" dirty="0">
                <a:latin typeface="Times New Roman"/>
                <a:cs typeface="Times New Roman"/>
              </a:rPr>
              <a:t>iently, </a:t>
            </a:r>
            <a:r>
              <a:rPr sz="770" dirty="0">
                <a:latin typeface="Times New Roman"/>
                <a:cs typeface="Times New Roman"/>
              </a:rPr>
              <a:t>f</a:t>
            </a:r>
            <a:r>
              <a:rPr sz="770" spc="-3" dirty="0">
                <a:latin typeface="Times New Roman"/>
                <a:cs typeface="Times New Roman"/>
              </a:rPr>
              <a:t>r</a:t>
            </a:r>
            <a:r>
              <a:rPr sz="770" spc="-6" dirty="0">
                <a:latin typeface="Times New Roman"/>
                <a:cs typeface="Times New Roman"/>
              </a:rPr>
              <a:t>om</a:t>
            </a:r>
            <a:r>
              <a:rPr sz="770" dirty="0">
                <a:latin typeface="Times New Roman"/>
                <a:cs typeface="Times New Roman"/>
              </a:rPr>
              <a:t> </a:t>
            </a:r>
            <a:r>
              <a:rPr sz="770" spc="-6" dirty="0">
                <a:latin typeface="Times New Roman"/>
                <a:cs typeface="Times New Roman"/>
              </a:rPr>
              <a:t>c</a:t>
            </a:r>
            <a:r>
              <a:rPr sz="770" spc="-10" dirty="0">
                <a:latin typeface="Times New Roman"/>
                <a:cs typeface="Times New Roman"/>
              </a:rPr>
              <a:t>r</a:t>
            </a:r>
            <a:r>
              <a:rPr sz="770" spc="-3" dirty="0">
                <a:latin typeface="Times New Roman"/>
                <a:cs typeface="Times New Roman"/>
              </a:rPr>
              <a:t>e</a:t>
            </a:r>
            <a:r>
              <a:rPr sz="770" spc="-10" dirty="0">
                <a:latin typeface="Times New Roman"/>
                <a:cs typeface="Times New Roman"/>
              </a:rPr>
              <a:t>a</a:t>
            </a:r>
            <a:r>
              <a:rPr sz="770" spc="-3" dirty="0">
                <a:latin typeface="Times New Roman"/>
                <a:cs typeface="Times New Roman"/>
              </a:rPr>
              <a:t>ti</a:t>
            </a:r>
            <a:r>
              <a:rPr sz="770" dirty="0">
                <a:latin typeface="Times New Roman"/>
                <a:cs typeface="Times New Roman"/>
              </a:rPr>
              <a:t>ng pu</a:t>
            </a:r>
            <a:r>
              <a:rPr sz="770" spc="-3" dirty="0">
                <a:latin typeface="Times New Roman"/>
                <a:cs typeface="Times New Roman"/>
              </a:rPr>
              <a:t>rc</a:t>
            </a:r>
            <a:r>
              <a:rPr sz="770" spc="-6" dirty="0">
                <a:latin typeface="Times New Roman"/>
                <a:cs typeface="Times New Roman"/>
              </a:rPr>
              <a:t>h</a:t>
            </a:r>
            <a:r>
              <a:rPr sz="770" spc="-10" dirty="0">
                <a:latin typeface="Times New Roman"/>
                <a:cs typeface="Times New Roman"/>
              </a:rPr>
              <a:t>a</a:t>
            </a:r>
            <a:r>
              <a:rPr sz="770" spc="-3" dirty="0">
                <a:latin typeface="Times New Roman"/>
                <a:cs typeface="Times New Roman"/>
              </a:rPr>
              <a:t>s</a:t>
            </a:r>
            <a:r>
              <a:rPr sz="770" dirty="0">
                <a:latin typeface="Times New Roman"/>
                <a:cs typeface="Times New Roman"/>
              </a:rPr>
              <a:t>e</a:t>
            </a:r>
            <a:r>
              <a:rPr sz="770" spc="-3" dirty="0">
                <a:latin typeface="Times New Roman"/>
                <a:cs typeface="Times New Roman"/>
              </a:rPr>
              <a:t> r</a:t>
            </a:r>
            <a:r>
              <a:rPr sz="770" spc="-13" dirty="0">
                <a:latin typeface="Times New Roman"/>
                <a:cs typeface="Times New Roman"/>
              </a:rPr>
              <a:t>e</a:t>
            </a:r>
            <a:r>
              <a:rPr sz="770" dirty="0">
                <a:latin typeface="Times New Roman"/>
                <a:cs typeface="Times New Roman"/>
              </a:rPr>
              <a:t>q</a:t>
            </a:r>
            <a:r>
              <a:rPr sz="770" spc="6" dirty="0">
                <a:latin typeface="Times New Roman"/>
                <a:cs typeface="Times New Roman"/>
              </a:rPr>
              <a:t>u</a:t>
            </a:r>
            <a:r>
              <a:rPr sz="770" spc="-10" dirty="0">
                <a:latin typeface="Times New Roman"/>
                <a:cs typeface="Times New Roman"/>
              </a:rPr>
              <a:t>e</a:t>
            </a:r>
            <a:r>
              <a:rPr sz="770" spc="-3" dirty="0">
                <a:latin typeface="Times New Roman"/>
                <a:cs typeface="Times New Roman"/>
              </a:rPr>
              <a:t>st</a:t>
            </a:r>
            <a:r>
              <a:rPr sz="770" dirty="0">
                <a:latin typeface="Times New Roman"/>
                <a:cs typeface="Times New Roman"/>
              </a:rPr>
              <a:t>s </a:t>
            </a:r>
            <a:r>
              <a:rPr sz="770" spc="-3" dirty="0">
                <a:latin typeface="Times New Roman"/>
                <a:cs typeface="Times New Roman"/>
              </a:rPr>
              <a:t>to r</a:t>
            </a:r>
            <a:r>
              <a:rPr sz="770" spc="-13" dirty="0">
                <a:latin typeface="Times New Roman"/>
                <a:cs typeface="Times New Roman"/>
              </a:rPr>
              <a:t>e</a:t>
            </a:r>
            <a:r>
              <a:rPr sz="770" spc="-10" dirty="0">
                <a:latin typeface="Times New Roman"/>
                <a:cs typeface="Times New Roman"/>
              </a:rPr>
              <a:t>ce</a:t>
            </a:r>
            <a:r>
              <a:rPr sz="770" spc="-3" dirty="0">
                <a:latin typeface="Times New Roman"/>
                <a:cs typeface="Times New Roman"/>
              </a:rPr>
              <a:t>ivi</a:t>
            </a:r>
            <a:r>
              <a:rPr sz="770" dirty="0">
                <a:latin typeface="Times New Roman"/>
                <a:cs typeface="Times New Roman"/>
              </a:rPr>
              <a:t>ng </a:t>
            </a:r>
            <a:r>
              <a:rPr sz="770" spc="-10" dirty="0">
                <a:latin typeface="Times New Roman"/>
                <a:cs typeface="Times New Roman"/>
              </a:rPr>
              <a:t>a</a:t>
            </a:r>
            <a:r>
              <a:rPr sz="770" dirty="0">
                <a:latin typeface="Times New Roman"/>
                <a:cs typeface="Times New Roman"/>
              </a:rPr>
              <a:t>nd </a:t>
            </a:r>
            <a:r>
              <a:rPr sz="770" spc="6" dirty="0">
                <a:latin typeface="Times New Roman"/>
                <a:cs typeface="Times New Roman"/>
              </a:rPr>
              <a:t>p</a:t>
            </a:r>
            <a:r>
              <a:rPr sz="770" spc="-10" dirty="0">
                <a:latin typeface="Times New Roman"/>
                <a:cs typeface="Times New Roman"/>
              </a:rPr>
              <a:t>a</a:t>
            </a:r>
            <a:r>
              <a:rPr sz="770" spc="-6" dirty="0">
                <a:latin typeface="Times New Roman"/>
                <a:cs typeface="Times New Roman"/>
              </a:rPr>
              <a:t>ying</a:t>
            </a:r>
            <a:r>
              <a:rPr sz="770" dirty="0">
                <a:latin typeface="Times New Roman"/>
                <a:cs typeface="Times New Roman"/>
              </a:rPr>
              <a:t> </a:t>
            </a:r>
            <a:r>
              <a:rPr sz="770" spc="-3" dirty="0">
                <a:latin typeface="Times New Roman"/>
                <a:cs typeface="Times New Roman"/>
              </a:rPr>
              <a:t>bills.</a:t>
            </a:r>
            <a:endParaRPr sz="770" dirty="0">
              <a:latin typeface="Times New Roman"/>
              <a:cs typeface="Times New Roman"/>
            </a:endParaRPr>
          </a:p>
          <a:p>
            <a:pPr>
              <a:spcBef>
                <a:spcPts val="32"/>
              </a:spcBef>
            </a:pPr>
            <a:endParaRPr sz="802" dirty="0">
              <a:latin typeface="Times New Roman"/>
              <a:cs typeface="Times New Roman"/>
            </a:endParaRPr>
          </a:p>
          <a:p>
            <a:pPr marL="8145"/>
            <a:r>
              <a:rPr sz="770" spc="-215" dirty="0">
                <a:latin typeface="Segoe UI Emoji"/>
                <a:cs typeface="Segoe UI Emoji"/>
              </a:rPr>
              <a:t> </a:t>
            </a:r>
            <a:r>
              <a:rPr sz="770" spc="683" dirty="0">
                <a:solidFill>
                  <a:srgbClr val="0078D7"/>
                </a:solidFill>
                <a:latin typeface="Segoe UI Emoji"/>
                <a:cs typeface="Segoe UI Emoji"/>
              </a:rPr>
              <a:t> </a:t>
            </a:r>
            <a:r>
              <a:rPr sz="770" spc="-22" dirty="0">
                <a:solidFill>
                  <a:srgbClr val="0078D7"/>
                </a:solidFill>
                <a:latin typeface="Segoe UI Emoji"/>
                <a:cs typeface="Segoe UI Emoji"/>
              </a:rPr>
              <a:t> </a:t>
            </a:r>
            <a:r>
              <a:rPr sz="770" b="1" spc="-13" dirty="0">
                <a:latin typeface="Times New Roman"/>
                <a:cs typeface="Times New Roman"/>
              </a:rPr>
              <a:t>M</a:t>
            </a:r>
            <a:r>
              <a:rPr sz="770" b="1" spc="-6" dirty="0">
                <a:latin typeface="Times New Roman"/>
                <a:cs typeface="Times New Roman"/>
              </a:rPr>
              <a:t>ain</a:t>
            </a:r>
            <a:r>
              <a:rPr sz="770" b="1" spc="3" dirty="0">
                <a:latin typeface="Times New Roman"/>
                <a:cs typeface="Times New Roman"/>
              </a:rPr>
              <a:t> </a:t>
            </a:r>
            <a:r>
              <a:rPr sz="770" b="1" spc="-6" dirty="0">
                <a:latin typeface="Times New Roman"/>
                <a:cs typeface="Times New Roman"/>
              </a:rPr>
              <a:t>F</a:t>
            </a:r>
            <a:r>
              <a:rPr sz="770" b="1" spc="-13" dirty="0">
                <a:latin typeface="Times New Roman"/>
                <a:cs typeface="Times New Roman"/>
              </a:rPr>
              <a:t>e</a:t>
            </a:r>
            <a:r>
              <a:rPr sz="770" b="1" spc="-6" dirty="0">
                <a:latin typeface="Times New Roman"/>
                <a:cs typeface="Times New Roman"/>
              </a:rPr>
              <a:t>atur</a:t>
            </a:r>
            <a:r>
              <a:rPr sz="770" b="1" spc="-13" dirty="0">
                <a:latin typeface="Times New Roman"/>
                <a:cs typeface="Times New Roman"/>
              </a:rPr>
              <a:t>e</a:t>
            </a:r>
            <a:r>
              <a:rPr sz="770" b="1" dirty="0">
                <a:latin typeface="Times New Roman"/>
                <a:cs typeface="Times New Roman"/>
              </a:rPr>
              <a:t>s</a:t>
            </a:r>
            <a:r>
              <a:rPr sz="770" b="1" spc="-3" dirty="0">
                <a:latin typeface="Times New Roman"/>
                <a:cs typeface="Times New Roman"/>
              </a:rPr>
              <a:t> </a:t>
            </a:r>
            <a:r>
              <a:rPr sz="770" b="1" dirty="0">
                <a:latin typeface="Times New Roman"/>
                <a:cs typeface="Times New Roman"/>
              </a:rPr>
              <a:t>of</a:t>
            </a:r>
            <a:r>
              <a:rPr sz="770" b="1" spc="3" dirty="0">
                <a:latin typeface="Times New Roman"/>
                <a:cs typeface="Times New Roman"/>
              </a:rPr>
              <a:t> </a:t>
            </a:r>
            <a:r>
              <a:rPr sz="770" b="1" dirty="0">
                <a:latin typeface="Times New Roman"/>
                <a:cs typeface="Times New Roman"/>
              </a:rPr>
              <a:t>the</a:t>
            </a:r>
            <a:r>
              <a:rPr sz="770" b="1" spc="-3" dirty="0">
                <a:latin typeface="Times New Roman"/>
                <a:cs typeface="Times New Roman"/>
              </a:rPr>
              <a:t> </a:t>
            </a:r>
            <a:r>
              <a:rPr sz="770" b="1" spc="-6" dirty="0">
                <a:latin typeface="Times New Roman"/>
                <a:cs typeface="Times New Roman"/>
              </a:rPr>
              <a:t>Pu</a:t>
            </a:r>
            <a:r>
              <a:rPr sz="770" b="1" spc="-10" dirty="0">
                <a:latin typeface="Times New Roman"/>
                <a:cs typeface="Times New Roman"/>
              </a:rPr>
              <a:t>rc</a:t>
            </a:r>
            <a:r>
              <a:rPr sz="770" b="1" dirty="0">
                <a:latin typeface="Times New Roman"/>
                <a:cs typeface="Times New Roman"/>
              </a:rPr>
              <a:t>hase</a:t>
            </a:r>
            <a:r>
              <a:rPr sz="770" b="1" spc="-3" dirty="0">
                <a:latin typeface="Times New Roman"/>
                <a:cs typeface="Times New Roman"/>
              </a:rPr>
              <a:t> Ap</a:t>
            </a:r>
            <a:r>
              <a:rPr sz="770" b="1" spc="3" dirty="0">
                <a:latin typeface="Times New Roman"/>
                <a:cs typeface="Times New Roman"/>
              </a:rPr>
              <a:t>p</a:t>
            </a:r>
            <a:r>
              <a:rPr sz="770" b="1" dirty="0">
                <a:latin typeface="Times New Roman"/>
                <a:cs typeface="Times New Roman"/>
              </a:rPr>
              <a:t>:</a:t>
            </a:r>
            <a:endParaRPr sz="770" dirty="0">
              <a:latin typeface="Times New Roman"/>
              <a:cs typeface="Times New Roman"/>
            </a:endParaRPr>
          </a:p>
          <a:p>
            <a:pPr>
              <a:spcBef>
                <a:spcPts val="29"/>
              </a:spcBef>
            </a:pPr>
            <a:endParaRPr sz="737" dirty="0">
              <a:latin typeface="Times New Roman"/>
              <a:cs typeface="Times New Roman"/>
            </a:endParaRPr>
          </a:p>
          <a:p>
            <a:pPr marL="8145">
              <a:lnSpc>
                <a:spcPts val="904"/>
              </a:lnSpc>
            </a:pPr>
            <a:r>
              <a:rPr sz="770" dirty="0">
                <a:latin typeface="Times New Roman"/>
                <a:cs typeface="Times New Roman"/>
              </a:rPr>
              <a:t>1.   </a:t>
            </a:r>
            <a:r>
              <a:rPr sz="770" spc="-3" dirty="0">
                <a:latin typeface="Times New Roman"/>
                <a:cs typeface="Times New Roman"/>
              </a:rPr>
              <a:t>Ma</a:t>
            </a:r>
            <a:r>
              <a:rPr sz="770" spc="-6" dirty="0">
                <a:latin typeface="Times New Roman"/>
                <a:cs typeface="Times New Roman"/>
              </a:rPr>
              <a:t>n</a:t>
            </a:r>
            <a:r>
              <a:rPr sz="770" spc="-10" dirty="0">
                <a:latin typeface="Times New Roman"/>
                <a:cs typeface="Times New Roman"/>
              </a:rPr>
              <a:t>a</a:t>
            </a:r>
            <a:r>
              <a:rPr sz="770" spc="-6" dirty="0">
                <a:latin typeface="Times New Roman"/>
                <a:cs typeface="Times New Roman"/>
              </a:rPr>
              <a:t>ge</a:t>
            </a:r>
            <a:r>
              <a:rPr sz="770" spc="-3" dirty="0">
                <a:latin typeface="Times New Roman"/>
                <a:cs typeface="Times New Roman"/>
              </a:rPr>
              <a:t> </a:t>
            </a:r>
            <a:r>
              <a:rPr sz="770" dirty="0">
                <a:latin typeface="Times New Roman"/>
                <a:cs typeface="Times New Roman"/>
              </a:rPr>
              <a:t>pu</a:t>
            </a:r>
            <a:r>
              <a:rPr sz="770" spc="3" dirty="0">
                <a:latin typeface="Times New Roman"/>
                <a:cs typeface="Times New Roman"/>
              </a:rPr>
              <a:t>r</a:t>
            </a:r>
            <a:r>
              <a:rPr sz="770" spc="-10" dirty="0">
                <a:latin typeface="Times New Roman"/>
                <a:cs typeface="Times New Roman"/>
              </a:rPr>
              <a:t>c</a:t>
            </a:r>
            <a:r>
              <a:rPr sz="770" spc="-6" dirty="0">
                <a:latin typeface="Times New Roman"/>
                <a:cs typeface="Times New Roman"/>
              </a:rPr>
              <a:t>h</a:t>
            </a:r>
            <a:r>
              <a:rPr sz="770" spc="-10" dirty="0">
                <a:latin typeface="Times New Roman"/>
                <a:cs typeface="Times New Roman"/>
              </a:rPr>
              <a:t>a</a:t>
            </a:r>
            <a:r>
              <a:rPr sz="770" spc="-3" dirty="0">
                <a:latin typeface="Times New Roman"/>
                <a:cs typeface="Times New Roman"/>
              </a:rPr>
              <a:t>s</a:t>
            </a:r>
            <a:r>
              <a:rPr sz="770" dirty="0">
                <a:latin typeface="Times New Roman"/>
                <a:cs typeface="Times New Roman"/>
              </a:rPr>
              <a:t>e</a:t>
            </a:r>
            <a:r>
              <a:rPr sz="770" spc="3" dirty="0">
                <a:latin typeface="Times New Roman"/>
                <a:cs typeface="Times New Roman"/>
              </a:rPr>
              <a:t> </a:t>
            </a:r>
            <a:r>
              <a:rPr sz="770" spc="-3" dirty="0">
                <a:latin typeface="Times New Roman"/>
                <a:cs typeface="Times New Roman"/>
              </a:rPr>
              <a:t>r</a:t>
            </a:r>
            <a:r>
              <a:rPr sz="770" spc="-13" dirty="0">
                <a:latin typeface="Times New Roman"/>
                <a:cs typeface="Times New Roman"/>
              </a:rPr>
              <a:t>e</a:t>
            </a:r>
            <a:r>
              <a:rPr sz="770" dirty="0">
                <a:latin typeface="Times New Roman"/>
                <a:cs typeface="Times New Roman"/>
              </a:rPr>
              <a:t>q</a:t>
            </a:r>
            <a:r>
              <a:rPr sz="770" spc="6" dirty="0">
                <a:latin typeface="Times New Roman"/>
                <a:cs typeface="Times New Roman"/>
              </a:rPr>
              <a:t>u</a:t>
            </a:r>
            <a:r>
              <a:rPr sz="770" spc="-10" dirty="0">
                <a:latin typeface="Times New Roman"/>
                <a:cs typeface="Times New Roman"/>
              </a:rPr>
              <a:t>e</a:t>
            </a:r>
            <a:r>
              <a:rPr sz="770" spc="-3" dirty="0">
                <a:latin typeface="Times New Roman"/>
                <a:cs typeface="Times New Roman"/>
              </a:rPr>
              <a:t>st</a:t>
            </a:r>
            <a:r>
              <a:rPr sz="770" dirty="0">
                <a:latin typeface="Times New Roman"/>
                <a:cs typeface="Times New Roman"/>
              </a:rPr>
              <a:t>s </a:t>
            </a:r>
            <a:r>
              <a:rPr sz="770" spc="-6" dirty="0">
                <a:latin typeface="Times New Roman"/>
                <a:cs typeface="Times New Roman"/>
              </a:rPr>
              <a:t>(R</a:t>
            </a:r>
            <a:r>
              <a:rPr sz="770" spc="-10" dirty="0">
                <a:latin typeface="Times New Roman"/>
                <a:cs typeface="Times New Roman"/>
              </a:rPr>
              <a:t>e</a:t>
            </a:r>
            <a:r>
              <a:rPr sz="770" spc="-6" dirty="0">
                <a:latin typeface="Times New Roman"/>
                <a:cs typeface="Times New Roman"/>
              </a:rPr>
              <a:t>ques</a:t>
            </a:r>
            <a:r>
              <a:rPr sz="770" spc="-3" dirty="0">
                <a:latin typeface="Times New Roman"/>
                <a:cs typeface="Times New Roman"/>
              </a:rPr>
              <a:t>t</a:t>
            </a:r>
            <a:r>
              <a:rPr sz="770" dirty="0">
                <a:latin typeface="Times New Roman"/>
                <a:cs typeface="Times New Roman"/>
              </a:rPr>
              <a:t> for</a:t>
            </a:r>
            <a:r>
              <a:rPr sz="770" spc="-3" dirty="0">
                <a:latin typeface="Times New Roman"/>
                <a:cs typeface="Times New Roman"/>
              </a:rPr>
              <a:t> </a:t>
            </a:r>
            <a:r>
              <a:rPr sz="770" spc="-10" dirty="0">
                <a:latin typeface="Times New Roman"/>
                <a:cs typeface="Times New Roman"/>
              </a:rPr>
              <a:t>Quota</a:t>
            </a:r>
            <a:r>
              <a:rPr sz="770" spc="-3" dirty="0">
                <a:latin typeface="Times New Roman"/>
                <a:cs typeface="Times New Roman"/>
              </a:rPr>
              <a:t>ti</a:t>
            </a:r>
            <a:r>
              <a:rPr sz="770" dirty="0">
                <a:latin typeface="Times New Roman"/>
                <a:cs typeface="Times New Roman"/>
              </a:rPr>
              <a:t>on</a:t>
            </a:r>
            <a:r>
              <a:rPr sz="770" spc="13" dirty="0">
                <a:latin typeface="Times New Roman"/>
                <a:cs typeface="Times New Roman"/>
              </a:rPr>
              <a:t> </a:t>
            </a:r>
            <a:r>
              <a:rPr sz="770" dirty="0">
                <a:latin typeface="Times New Roman"/>
                <a:cs typeface="Times New Roman"/>
              </a:rPr>
              <a:t>-</a:t>
            </a:r>
            <a:r>
              <a:rPr sz="770" spc="-3" dirty="0">
                <a:latin typeface="Times New Roman"/>
                <a:cs typeface="Times New Roman"/>
              </a:rPr>
              <a:t> </a:t>
            </a:r>
            <a:r>
              <a:rPr sz="770" spc="-6" dirty="0">
                <a:latin typeface="Times New Roman"/>
                <a:cs typeface="Times New Roman"/>
              </a:rPr>
              <a:t>RF</a:t>
            </a:r>
            <a:r>
              <a:rPr sz="770" spc="-3" dirty="0">
                <a:latin typeface="Times New Roman"/>
                <a:cs typeface="Times New Roman"/>
              </a:rPr>
              <a:t>Q)</a:t>
            </a:r>
            <a:endParaRPr sz="770" dirty="0">
              <a:latin typeface="Times New Roman"/>
              <a:cs typeface="Times New Roman"/>
            </a:endParaRPr>
          </a:p>
          <a:p>
            <a:pPr marL="887752">
              <a:lnSpc>
                <a:spcPts val="904"/>
              </a:lnSpc>
              <a:tabLst>
                <a:tab pos="1034353" algn="l"/>
              </a:tabLst>
            </a:pPr>
            <a:r>
              <a:rPr sz="770" dirty="0">
                <a:latin typeface="Times New Roman"/>
                <a:cs typeface="Times New Roman"/>
              </a:rPr>
              <a:t>-	</a:t>
            </a:r>
            <a:r>
              <a:rPr sz="770" spc="-6" dirty="0">
                <a:latin typeface="Times New Roman"/>
                <a:cs typeface="Times New Roman"/>
              </a:rPr>
              <a:t>R</a:t>
            </a:r>
            <a:r>
              <a:rPr sz="770" spc="-10" dirty="0">
                <a:latin typeface="Times New Roman"/>
                <a:cs typeface="Times New Roman"/>
              </a:rPr>
              <a:t>e</a:t>
            </a:r>
            <a:r>
              <a:rPr sz="770" spc="-3" dirty="0">
                <a:latin typeface="Times New Roman"/>
                <a:cs typeface="Times New Roman"/>
              </a:rPr>
              <a:t>gis</a:t>
            </a:r>
            <a:r>
              <a:rPr sz="770" dirty="0">
                <a:latin typeface="Times New Roman"/>
                <a:cs typeface="Times New Roman"/>
              </a:rPr>
              <a:t>t</a:t>
            </a:r>
            <a:r>
              <a:rPr sz="770" spc="-10" dirty="0">
                <a:latin typeface="Times New Roman"/>
                <a:cs typeface="Times New Roman"/>
              </a:rPr>
              <a:t>e</a:t>
            </a:r>
            <a:r>
              <a:rPr sz="770" dirty="0">
                <a:latin typeface="Times New Roman"/>
                <a:cs typeface="Times New Roman"/>
              </a:rPr>
              <a:t>r </a:t>
            </a:r>
            <a:r>
              <a:rPr sz="770" spc="-6" dirty="0">
                <a:latin typeface="Times New Roman"/>
                <a:cs typeface="Times New Roman"/>
              </a:rPr>
              <a:t>a n</a:t>
            </a:r>
            <a:r>
              <a:rPr sz="770" spc="-10" dirty="0">
                <a:latin typeface="Times New Roman"/>
                <a:cs typeface="Times New Roman"/>
              </a:rPr>
              <a:t>e</a:t>
            </a:r>
            <a:r>
              <a:rPr sz="770" dirty="0">
                <a:latin typeface="Times New Roman"/>
                <a:cs typeface="Times New Roman"/>
              </a:rPr>
              <a:t>w</a:t>
            </a:r>
            <a:r>
              <a:rPr sz="770" spc="-3" dirty="0">
                <a:latin typeface="Times New Roman"/>
                <a:cs typeface="Times New Roman"/>
              </a:rPr>
              <a:t> </a:t>
            </a:r>
            <a:r>
              <a:rPr sz="770" spc="3" dirty="0">
                <a:latin typeface="Times New Roman"/>
                <a:cs typeface="Times New Roman"/>
              </a:rPr>
              <a:t>v</a:t>
            </a:r>
            <a:r>
              <a:rPr sz="770" spc="-10" dirty="0">
                <a:latin typeface="Times New Roman"/>
                <a:cs typeface="Times New Roman"/>
              </a:rPr>
              <a:t>e</a:t>
            </a:r>
            <a:r>
              <a:rPr sz="770" dirty="0">
                <a:latin typeface="Times New Roman"/>
                <a:cs typeface="Times New Roman"/>
              </a:rPr>
              <a:t>ndor.</a:t>
            </a:r>
          </a:p>
        </p:txBody>
      </p:sp>
      <p:sp>
        <p:nvSpPr>
          <p:cNvPr id="3" name="object 3"/>
          <p:cNvSpPr txBox="1"/>
          <p:nvPr/>
        </p:nvSpPr>
        <p:spPr>
          <a:xfrm>
            <a:off x="4251382" y="3957659"/>
            <a:ext cx="2213027" cy="313932"/>
          </a:xfrm>
          <a:prstGeom prst="rect">
            <a:avLst/>
          </a:prstGeom>
        </p:spPr>
        <p:txBody>
          <a:bodyPr vert="horz" wrap="square" lIns="0" tIns="0" rIns="0" bIns="0" rtlCol="0">
            <a:spAutoFit/>
          </a:bodyPr>
          <a:lstStyle/>
          <a:p>
            <a:pPr marL="154746" indent="-146601">
              <a:buSzPct val="83333"/>
              <a:buFont typeface="Courier New"/>
              <a:buChar char="o"/>
              <a:tabLst>
                <a:tab pos="154746" algn="l"/>
              </a:tabLst>
            </a:pPr>
            <a:r>
              <a:rPr sz="770" dirty="0">
                <a:latin typeface="Calibri"/>
                <a:cs typeface="Calibri"/>
              </a:rPr>
              <a:t>Upload</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a:t>
            </a:r>
            <a:r>
              <a:rPr sz="770" dirty="0">
                <a:latin typeface="Calibri"/>
                <a:cs typeface="Calibri"/>
              </a:rPr>
              <a:t>d</a:t>
            </a:r>
            <a:r>
              <a:rPr sz="770" spc="-10" dirty="0">
                <a:latin typeface="Calibri"/>
                <a:cs typeface="Calibri"/>
              </a:rPr>
              <a:t>a</a:t>
            </a:r>
            <a:r>
              <a:rPr sz="770" spc="-13" dirty="0">
                <a:latin typeface="Calibri"/>
                <a:cs typeface="Calibri"/>
              </a:rPr>
              <a:t>t</a:t>
            </a:r>
            <a:r>
              <a:rPr sz="770" spc="-3" dirty="0">
                <a:latin typeface="Calibri"/>
                <a:cs typeface="Calibri"/>
              </a:rPr>
              <a:t>a</a:t>
            </a:r>
            <a:r>
              <a:rPr sz="770" dirty="0">
                <a:latin typeface="Arial"/>
                <a:cs typeface="Arial"/>
              </a:rPr>
              <a:t>.</a:t>
            </a:r>
          </a:p>
          <a:p>
            <a:pPr marL="154746" indent="-146601">
              <a:spcBef>
                <a:spcPts val="600"/>
              </a:spcBef>
              <a:buSzPct val="83333"/>
              <a:buFont typeface="Courier New"/>
              <a:buChar char="o"/>
              <a:tabLst>
                <a:tab pos="154746" algn="l"/>
              </a:tabLst>
            </a:pPr>
            <a:r>
              <a:rPr lang="ar-AE" sz="770" dirty="0">
                <a:latin typeface="Calibri"/>
                <a:cs typeface="Calibri"/>
              </a:rPr>
              <a:t> Import</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a:t>
            </a:r>
            <a:r>
              <a:rPr sz="770" dirty="0">
                <a:latin typeface="Calibri"/>
                <a:cs typeface="Calibri"/>
              </a:rPr>
              <a:t>d</a:t>
            </a:r>
            <a:r>
              <a:rPr sz="770" spc="-6" dirty="0">
                <a:latin typeface="Calibri"/>
                <a:cs typeface="Calibri"/>
              </a:rPr>
              <a:t>e</a:t>
            </a:r>
            <a:r>
              <a:rPr sz="770" spc="-13" dirty="0">
                <a:latin typeface="Calibri"/>
                <a:cs typeface="Calibri"/>
              </a:rPr>
              <a:t>t</a:t>
            </a:r>
            <a:r>
              <a:rPr sz="770" dirty="0">
                <a:latin typeface="Calibri"/>
                <a:cs typeface="Calibri"/>
              </a:rPr>
              <a:t>ails</a:t>
            </a:r>
            <a:r>
              <a:rPr sz="770" spc="-6" dirty="0">
                <a:latin typeface="Calibri"/>
                <a:cs typeface="Calibri"/>
              </a:rPr>
              <a:t> </a:t>
            </a:r>
            <a:r>
              <a:rPr sz="770" dirty="0">
                <a:latin typeface="Calibri"/>
                <a:cs typeface="Calibri"/>
              </a:rPr>
              <a:t>f</a:t>
            </a:r>
            <a:r>
              <a:rPr sz="770" spc="-16" dirty="0">
                <a:latin typeface="Calibri"/>
                <a:cs typeface="Calibri"/>
              </a:rPr>
              <a:t>r</a:t>
            </a:r>
            <a:r>
              <a:rPr sz="770" spc="-6" dirty="0">
                <a:latin typeface="Calibri"/>
                <a:cs typeface="Calibri"/>
              </a:rPr>
              <a:t>o</a:t>
            </a:r>
            <a:r>
              <a:rPr sz="770" dirty="0">
                <a:latin typeface="Calibri"/>
                <a:cs typeface="Calibri"/>
              </a:rPr>
              <a:t>m an</a:t>
            </a:r>
            <a:r>
              <a:rPr sz="770" spc="-3" dirty="0">
                <a:latin typeface="Calibri"/>
                <a:cs typeface="Calibri"/>
              </a:rPr>
              <a:t> </a:t>
            </a:r>
            <a:r>
              <a:rPr sz="770" dirty="0">
                <a:latin typeface="Calibri"/>
                <a:cs typeface="Calibri"/>
              </a:rPr>
              <a:t>E</a:t>
            </a:r>
            <a:r>
              <a:rPr sz="770" spc="-19" dirty="0">
                <a:latin typeface="Calibri"/>
                <a:cs typeface="Calibri"/>
              </a:rPr>
              <a:t>x</a:t>
            </a:r>
            <a:r>
              <a:rPr sz="770" spc="-3" dirty="0">
                <a:latin typeface="Calibri"/>
                <a:cs typeface="Calibri"/>
              </a:rPr>
              <a:t>c</a:t>
            </a:r>
            <a:r>
              <a:rPr sz="770" dirty="0">
                <a:latin typeface="Calibri"/>
                <a:cs typeface="Calibri"/>
              </a:rPr>
              <a:t>el</a:t>
            </a:r>
            <a:r>
              <a:rPr sz="770" spc="3" dirty="0">
                <a:latin typeface="Calibri"/>
                <a:cs typeface="Calibri"/>
              </a:rPr>
              <a:t> </a:t>
            </a:r>
            <a:r>
              <a:rPr sz="770" spc="-3" dirty="0">
                <a:latin typeface="Calibri"/>
                <a:cs typeface="Calibri"/>
              </a:rPr>
              <a:t>fil</a:t>
            </a:r>
            <a:r>
              <a:rPr sz="770" dirty="0">
                <a:latin typeface="Calibri"/>
                <a:cs typeface="Calibri"/>
              </a:rPr>
              <a:t>e</a:t>
            </a:r>
          </a:p>
        </p:txBody>
      </p:sp>
      <p:sp>
        <p:nvSpPr>
          <p:cNvPr id="4" name="object 4"/>
          <p:cNvSpPr/>
          <p:nvPr/>
        </p:nvSpPr>
        <p:spPr>
          <a:xfrm>
            <a:off x="4111092" y="2241035"/>
            <a:ext cx="3675777" cy="1545493"/>
          </a:xfrm>
          <a:prstGeom prst="rect">
            <a:avLst/>
          </a:prstGeom>
          <a:blipFill>
            <a:blip r:embed="rId3" cstate="print"/>
            <a:stretch>
              <a:fillRect/>
            </a:stretch>
          </a:blipFill>
        </p:spPr>
        <p:txBody>
          <a:bodyPr wrap="square" lIns="0" tIns="0" rIns="0" bIns="0" rtlCol="0"/>
          <a:lstStyle/>
          <a:p>
            <a:endParaRPr sz="1154"/>
          </a:p>
        </p:txBody>
      </p:sp>
      <p:sp>
        <p:nvSpPr>
          <p:cNvPr id="5" name="object 5"/>
          <p:cNvSpPr/>
          <p:nvPr/>
        </p:nvSpPr>
        <p:spPr>
          <a:xfrm>
            <a:off x="4111092" y="4408394"/>
            <a:ext cx="3834210" cy="1777376"/>
          </a:xfrm>
          <a:prstGeom prst="rect">
            <a:avLst/>
          </a:prstGeom>
          <a:blipFill>
            <a:blip r:embed="rId4" cstate="print"/>
            <a:stretch>
              <a:fillRect/>
            </a:stretch>
          </a:blipFill>
        </p:spPr>
        <p:txBody>
          <a:bodyPr wrap="square" lIns="0" tIns="0" rIns="0" bIns="0" rtlCol="0"/>
          <a:lstStyle/>
          <a:p>
            <a:endParaRPr sz="1154"/>
          </a:p>
        </p:txBody>
      </p:sp>
      <p:sp>
        <p:nvSpPr>
          <p:cNvPr id="9" name="Rectangle 8">
            <a:extLst>
              <a:ext uri="{FF2B5EF4-FFF2-40B4-BE49-F238E27FC236}">
                <a16:creationId xmlns:a16="http://schemas.microsoft.com/office/drawing/2014/main" id="{98785D3C-7655-4935-BE52-3CD86280C4CF}"/>
              </a:ext>
            </a:extLst>
          </p:cNvPr>
          <p:cNvSpPr/>
          <p:nvPr/>
        </p:nvSpPr>
        <p:spPr>
          <a:xfrm>
            <a:off x="3935449" y="277980"/>
            <a:ext cx="1736373" cy="369332"/>
          </a:xfrm>
          <a:prstGeom prst="rect">
            <a:avLst/>
          </a:prstGeom>
        </p:spPr>
        <p:txBody>
          <a:bodyPr wrap="none">
            <a:spAutoFit/>
          </a:bodyPr>
          <a:lstStyle/>
          <a:p>
            <a:r>
              <a:rPr lang="en-GB" dirty="0"/>
              <a:t>The Purchase </a:t>
            </a:r>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11092" y="603269"/>
            <a:ext cx="1595585" cy="118494"/>
          </a:xfrm>
          <a:prstGeom prst="rect">
            <a:avLst/>
          </a:prstGeom>
        </p:spPr>
        <p:txBody>
          <a:bodyPr vert="horz" wrap="square" lIns="0" tIns="0" rIns="0" bIns="0" rtlCol="0">
            <a:spAutoFit/>
          </a:bodyPr>
          <a:lstStyle/>
          <a:p>
            <a:pPr marL="8145"/>
            <a:r>
              <a:rPr sz="770" dirty="0">
                <a:latin typeface="Calibri"/>
                <a:cs typeface="Calibri"/>
              </a:rPr>
              <a:t>-</a:t>
            </a:r>
            <a:r>
              <a:rPr sz="770" spc="-38"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a:t>
            </a:r>
            <a:r>
              <a:rPr sz="770" dirty="0">
                <a:latin typeface="Calibri"/>
                <a:cs typeface="Calibri"/>
              </a:rPr>
              <a:t>s</a:t>
            </a:r>
            <a:r>
              <a:rPr sz="770" spc="-3" dirty="0">
                <a:latin typeface="Calibri"/>
                <a:cs typeface="Calibri"/>
              </a:rPr>
              <a:t>c</a:t>
            </a:r>
            <a:r>
              <a:rPr sz="770" spc="-10" dirty="0">
                <a:latin typeface="Calibri"/>
                <a:cs typeface="Calibri"/>
              </a:rPr>
              <a:t>r</a:t>
            </a:r>
            <a:r>
              <a:rPr sz="770" dirty="0">
                <a:latin typeface="Calibri"/>
                <a:cs typeface="Calibri"/>
              </a:rPr>
              <a:t>e</a:t>
            </a:r>
            <a:r>
              <a:rPr sz="770" spc="-6" dirty="0">
                <a:latin typeface="Calibri"/>
                <a:cs typeface="Calibri"/>
              </a:rPr>
              <a:t>e</a:t>
            </a:r>
            <a:r>
              <a:rPr sz="770" dirty="0">
                <a:latin typeface="Calibri"/>
                <a:cs typeface="Calibri"/>
              </a:rPr>
              <a:t>n</a:t>
            </a:r>
            <a:r>
              <a:rPr sz="770" spc="3" dirty="0">
                <a:latin typeface="Calibri"/>
                <a:cs typeface="Calibri"/>
              </a:rPr>
              <a:t> </a:t>
            </a:r>
            <a:r>
              <a:rPr sz="770" spc="-10" dirty="0">
                <a:latin typeface="Calibri"/>
                <a:cs typeface="Calibri"/>
              </a:rPr>
              <a:t>af</a:t>
            </a:r>
            <a:r>
              <a:rPr sz="770" spc="-26" dirty="0">
                <a:latin typeface="Calibri"/>
                <a:cs typeface="Calibri"/>
              </a:rPr>
              <a:t>t</a:t>
            </a:r>
            <a:r>
              <a:rPr sz="770" dirty="0">
                <a:latin typeface="Calibri"/>
                <a:cs typeface="Calibri"/>
              </a:rPr>
              <a:t>er</a:t>
            </a:r>
            <a:r>
              <a:rPr sz="770" spc="3" dirty="0">
                <a:latin typeface="Calibri"/>
                <a:cs typeface="Calibri"/>
              </a:rPr>
              <a:t> </a:t>
            </a:r>
            <a:r>
              <a:rPr sz="770" spc="-6" dirty="0">
                <a:latin typeface="Calibri"/>
                <a:cs typeface="Calibri"/>
              </a:rPr>
              <a:t>u</a:t>
            </a:r>
            <a:r>
              <a:rPr sz="770" dirty="0">
                <a:latin typeface="Calibri"/>
                <a:cs typeface="Calibri"/>
              </a:rPr>
              <a:t>p</a:t>
            </a:r>
            <a:r>
              <a:rPr sz="770" spc="-10" dirty="0">
                <a:latin typeface="Calibri"/>
                <a:cs typeface="Calibri"/>
              </a:rPr>
              <a:t>l</a:t>
            </a:r>
            <a:r>
              <a:rPr sz="770" dirty="0">
                <a:latin typeface="Calibri"/>
                <a:cs typeface="Calibri"/>
              </a:rPr>
              <a:t>oading</a:t>
            </a:r>
            <a:r>
              <a:rPr sz="770" spc="-6" dirty="0">
                <a:latin typeface="Calibri"/>
                <a:cs typeface="Calibri"/>
              </a:rPr>
              <a:t> t</a:t>
            </a:r>
            <a:r>
              <a:rPr sz="770" dirty="0">
                <a:latin typeface="Calibri"/>
                <a:cs typeface="Calibri"/>
              </a:rPr>
              <a:t>he</a:t>
            </a:r>
            <a:r>
              <a:rPr sz="770" spc="-3" dirty="0">
                <a:latin typeface="Calibri"/>
                <a:cs typeface="Calibri"/>
              </a:rPr>
              <a:t> </a:t>
            </a:r>
            <a:r>
              <a:rPr sz="770" dirty="0">
                <a:latin typeface="Calibri"/>
                <a:cs typeface="Calibri"/>
              </a:rPr>
              <a:t>d</a:t>
            </a:r>
            <a:r>
              <a:rPr sz="770" spc="-10" dirty="0">
                <a:latin typeface="Calibri"/>
                <a:cs typeface="Calibri"/>
              </a:rPr>
              <a:t>a</a:t>
            </a:r>
            <a:r>
              <a:rPr sz="770" spc="-13" dirty="0">
                <a:latin typeface="Calibri"/>
                <a:cs typeface="Calibri"/>
              </a:rPr>
              <a:t>t</a:t>
            </a:r>
            <a:r>
              <a:rPr sz="770" dirty="0">
                <a:latin typeface="Calibri"/>
                <a:cs typeface="Calibri"/>
              </a:rPr>
              <a:t>a</a:t>
            </a:r>
            <a:endParaRPr sz="770">
              <a:latin typeface="Calibri"/>
              <a:cs typeface="Calibri"/>
            </a:endParaRPr>
          </a:p>
        </p:txBody>
      </p:sp>
      <p:sp>
        <p:nvSpPr>
          <p:cNvPr id="3" name="object 3"/>
          <p:cNvSpPr txBox="1"/>
          <p:nvPr/>
        </p:nvSpPr>
        <p:spPr>
          <a:xfrm>
            <a:off x="4111092" y="3090576"/>
            <a:ext cx="1933190" cy="368242"/>
          </a:xfrm>
          <a:prstGeom prst="rect">
            <a:avLst/>
          </a:prstGeom>
        </p:spPr>
        <p:txBody>
          <a:bodyPr vert="horz" wrap="square" lIns="0" tIns="0" rIns="0" bIns="0" rtlCol="0">
            <a:spAutoFit/>
          </a:bodyPr>
          <a:lstStyle/>
          <a:p>
            <a:pPr marL="8145" marR="3258">
              <a:lnSpc>
                <a:spcPct val="165000"/>
              </a:lnSpc>
              <a:tabLst>
                <a:tab pos="154338" algn="l"/>
              </a:tabLst>
            </a:pPr>
            <a:r>
              <a:rPr sz="641" spc="-6" dirty="0">
                <a:latin typeface="Courier New"/>
                <a:cs typeface="Courier New"/>
              </a:rPr>
              <a:t>o	</a:t>
            </a:r>
            <a:r>
              <a:rPr sz="770" spc="-16" dirty="0">
                <a:latin typeface="Calibri"/>
                <a:cs typeface="Calibri"/>
              </a:rPr>
              <a:t>E</a:t>
            </a:r>
            <a:r>
              <a:rPr sz="770" dirty="0">
                <a:latin typeface="Calibri"/>
                <a:cs typeface="Calibri"/>
              </a:rPr>
              <a:t>asily c</a:t>
            </a:r>
            <a:r>
              <a:rPr sz="770" spc="-10"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a:t>
            </a:r>
            <a:r>
              <a:rPr sz="770" spc="3" dirty="0">
                <a:latin typeface="Calibri"/>
                <a:cs typeface="Calibri"/>
              </a:rPr>
              <a:t> </a:t>
            </a:r>
            <a:r>
              <a:rPr sz="770" dirty="0">
                <a:latin typeface="Calibri"/>
                <a:cs typeface="Calibri"/>
              </a:rPr>
              <a:t>e</a:t>
            </a:r>
            <a:r>
              <a:rPr sz="770" spc="3" dirty="0">
                <a:latin typeface="Calibri"/>
                <a:cs typeface="Calibri"/>
              </a:rPr>
              <a:t>d</a:t>
            </a:r>
            <a:r>
              <a:rPr sz="770" dirty="0">
                <a:latin typeface="Calibri"/>
                <a:cs typeface="Calibri"/>
              </a:rPr>
              <a:t>i</a:t>
            </a:r>
            <a:r>
              <a:rPr sz="770" spc="-6" dirty="0">
                <a:latin typeface="Calibri"/>
                <a:cs typeface="Calibri"/>
              </a:rPr>
              <a:t>t</a:t>
            </a:r>
            <a:r>
              <a:rPr sz="770" dirty="0">
                <a:latin typeface="Calibri"/>
                <a:cs typeface="Calibri"/>
              </a:rPr>
              <a:t>, </a:t>
            </a:r>
            <a:r>
              <a:rPr sz="770" spc="-10" dirty="0">
                <a:latin typeface="Calibri"/>
                <a:cs typeface="Calibri"/>
              </a:rPr>
              <a:t>a</a:t>
            </a:r>
            <a:r>
              <a:rPr sz="770" dirty="0">
                <a:latin typeface="Calibri"/>
                <a:cs typeface="Calibri"/>
              </a:rPr>
              <a:t>nd</a:t>
            </a:r>
            <a:r>
              <a:rPr sz="770" spc="-3" dirty="0">
                <a:latin typeface="Calibri"/>
                <a:cs typeface="Calibri"/>
              </a:rPr>
              <a:t> </a:t>
            </a:r>
            <a:r>
              <a:rPr sz="770" spc="-6" dirty="0">
                <a:latin typeface="Calibri"/>
                <a:cs typeface="Calibri"/>
              </a:rPr>
              <a:t>t</a:t>
            </a:r>
            <a:r>
              <a:rPr sz="770" spc="-16" dirty="0">
                <a:latin typeface="Calibri"/>
                <a:cs typeface="Calibri"/>
              </a:rPr>
              <a:t>r</a:t>
            </a:r>
            <a:r>
              <a:rPr sz="770" dirty="0">
                <a:latin typeface="Calibri"/>
                <a:cs typeface="Calibri"/>
              </a:rPr>
              <a:t>ack</a:t>
            </a:r>
            <a:r>
              <a:rPr sz="770" spc="-3"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3" dirty="0">
                <a:latin typeface="Calibri"/>
                <a:cs typeface="Calibri"/>
              </a:rPr>
              <a:t>r</a:t>
            </a:r>
            <a:r>
              <a:rPr sz="770" dirty="0">
                <a:latin typeface="Calibri"/>
                <a:cs typeface="Calibri"/>
              </a:rPr>
              <a:t>de</a:t>
            </a:r>
            <a:r>
              <a:rPr sz="770" spc="-16" dirty="0">
                <a:latin typeface="Calibri"/>
                <a:cs typeface="Calibri"/>
              </a:rPr>
              <a:t>r</a:t>
            </a:r>
            <a:r>
              <a:rPr sz="770" dirty="0">
                <a:latin typeface="Calibri"/>
                <a:cs typeface="Calibri"/>
              </a:rPr>
              <a:t>s </a:t>
            </a:r>
            <a:r>
              <a:rPr sz="770" spc="-3" dirty="0">
                <a:latin typeface="Calibri"/>
                <a:cs typeface="Calibri"/>
              </a:rPr>
              <a:t>C</a:t>
            </a:r>
            <a:r>
              <a:rPr sz="770" spc="-10"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a:t>
            </a:r>
            <a:r>
              <a:rPr sz="770" spc="3" dirty="0">
                <a:latin typeface="Calibri"/>
                <a:cs typeface="Calibri"/>
              </a:rPr>
              <a:t> </a:t>
            </a:r>
            <a:r>
              <a:rPr sz="770" dirty="0">
                <a:latin typeface="Calibri"/>
                <a:cs typeface="Calibri"/>
              </a:rPr>
              <a:t>a</a:t>
            </a:r>
            <a:r>
              <a:rPr sz="770" spc="-6" dirty="0">
                <a:latin typeface="Calibri"/>
                <a:cs typeface="Calibri"/>
              </a:rPr>
              <a:t> </a:t>
            </a:r>
            <a:r>
              <a:rPr sz="770" spc="-13" dirty="0">
                <a:latin typeface="Calibri"/>
                <a:cs typeface="Calibri"/>
              </a:rPr>
              <a:t>R</a:t>
            </a:r>
            <a:r>
              <a:rPr sz="770" dirty="0">
                <a:latin typeface="Calibri"/>
                <a:cs typeface="Calibri"/>
              </a:rPr>
              <a:t>e</a:t>
            </a:r>
            <a:r>
              <a:rPr sz="770" spc="-3" dirty="0">
                <a:latin typeface="Calibri"/>
                <a:cs typeface="Calibri"/>
              </a:rPr>
              <a:t>q</a:t>
            </a:r>
            <a:r>
              <a:rPr sz="770" dirty="0">
                <a:latin typeface="Calibri"/>
                <a:cs typeface="Calibri"/>
              </a:rPr>
              <a:t>ue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Q</a:t>
            </a:r>
            <a:r>
              <a:rPr sz="770" spc="-6" dirty="0">
                <a:latin typeface="Calibri"/>
                <a:cs typeface="Calibri"/>
              </a:rPr>
              <a:t>uo</a:t>
            </a:r>
            <a:r>
              <a:rPr sz="770" spc="-13" dirty="0">
                <a:latin typeface="Calibri"/>
                <a:cs typeface="Calibri"/>
              </a:rPr>
              <a:t>t</a:t>
            </a:r>
            <a:r>
              <a:rPr sz="770" spc="-10" dirty="0">
                <a:latin typeface="Calibri"/>
                <a:cs typeface="Calibri"/>
              </a:rPr>
              <a:t>a</a:t>
            </a:r>
            <a:r>
              <a:rPr sz="770" spc="-6" dirty="0">
                <a:latin typeface="Calibri"/>
                <a:cs typeface="Calibri"/>
              </a:rPr>
              <a:t>ti</a:t>
            </a:r>
            <a:r>
              <a:rPr sz="770" dirty="0">
                <a:latin typeface="Calibri"/>
                <a:cs typeface="Calibri"/>
              </a:rPr>
              <a:t>on</a:t>
            </a:r>
            <a:r>
              <a:rPr sz="770" spc="6" dirty="0">
                <a:latin typeface="Calibri"/>
                <a:cs typeface="Calibri"/>
              </a:rPr>
              <a:t> </a:t>
            </a:r>
            <a:r>
              <a:rPr sz="770" dirty="0">
                <a:latin typeface="Calibri"/>
                <a:cs typeface="Calibri"/>
              </a:rPr>
              <a:t>(</a:t>
            </a:r>
            <a:r>
              <a:rPr sz="770" spc="-6"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p>
        </p:txBody>
      </p:sp>
      <p:sp>
        <p:nvSpPr>
          <p:cNvPr id="4" name="object 4"/>
          <p:cNvSpPr txBox="1"/>
          <p:nvPr/>
        </p:nvSpPr>
        <p:spPr>
          <a:xfrm>
            <a:off x="4111092" y="4813787"/>
            <a:ext cx="2100567" cy="118494"/>
          </a:xfrm>
          <a:prstGeom prst="rect">
            <a:avLst/>
          </a:prstGeom>
        </p:spPr>
        <p:txBody>
          <a:bodyPr vert="horz" wrap="square" lIns="0" tIns="0" rIns="0" bIns="0" rtlCol="0">
            <a:spAutoFit/>
          </a:bodyPr>
          <a:lstStyle/>
          <a:p>
            <a:pPr marL="8145"/>
            <a:r>
              <a:rPr sz="770" dirty="0">
                <a:latin typeface="Calibri"/>
                <a:cs typeface="Calibri"/>
              </a:rPr>
              <a:t>-Fill</a:t>
            </a:r>
            <a:r>
              <a:rPr sz="770" spc="3" dirty="0">
                <a:latin typeface="Calibri"/>
                <a:cs typeface="Calibri"/>
              </a:rPr>
              <a:t> </a:t>
            </a:r>
            <a:r>
              <a:rPr sz="770" dirty="0">
                <a:latin typeface="Calibri"/>
                <a:cs typeface="Calibri"/>
              </a:rPr>
              <a:t>in</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dirty="0">
                <a:latin typeface="Calibri"/>
                <a:cs typeface="Calibri"/>
              </a:rPr>
              <a:t>d</a:t>
            </a:r>
            <a:r>
              <a:rPr sz="770" spc="-6" dirty="0">
                <a:latin typeface="Calibri"/>
                <a:cs typeface="Calibri"/>
              </a:rPr>
              <a:t>e</a:t>
            </a:r>
            <a:r>
              <a:rPr sz="770" spc="-13" dirty="0">
                <a:latin typeface="Calibri"/>
                <a:cs typeface="Calibri"/>
              </a:rPr>
              <a:t>t</a:t>
            </a:r>
            <a:r>
              <a:rPr sz="770" dirty="0">
                <a:latin typeface="Calibri"/>
                <a:cs typeface="Calibri"/>
              </a:rPr>
              <a:t>ails </a:t>
            </a:r>
            <a:r>
              <a:rPr sz="770" spc="-6" dirty="0">
                <a:latin typeface="Calibri"/>
                <a:cs typeface="Calibri"/>
              </a:rPr>
              <a:t>o</a:t>
            </a:r>
            <a:r>
              <a:rPr sz="770" dirty="0">
                <a:latin typeface="Calibri"/>
                <a:cs typeface="Calibri"/>
              </a:rPr>
              <a:t>f</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spc="-13" dirty="0">
                <a:latin typeface="Calibri"/>
                <a:cs typeface="Calibri"/>
              </a:rPr>
              <a:t>R</a:t>
            </a:r>
            <a:r>
              <a:rPr sz="770" dirty="0">
                <a:latin typeface="Calibri"/>
                <a:cs typeface="Calibri"/>
              </a:rPr>
              <a:t>e</a:t>
            </a:r>
            <a:r>
              <a:rPr sz="770" spc="-3" dirty="0">
                <a:latin typeface="Calibri"/>
                <a:cs typeface="Calibri"/>
              </a:rPr>
              <a:t>q</a:t>
            </a:r>
            <a:r>
              <a:rPr sz="770" dirty="0">
                <a:latin typeface="Calibri"/>
                <a:cs typeface="Calibri"/>
              </a:rPr>
              <a:t>ue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Q</a:t>
            </a:r>
            <a:r>
              <a:rPr sz="770" spc="-6" dirty="0">
                <a:latin typeface="Calibri"/>
                <a:cs typeface="Calibri"/>
              </a:rPr>
              <a:t>u</a:t>
            </a:r>
            <a:r>
              <a:rPr sz="770" dirty="0">
                <a:latin typeface="Calibri"/>
                <a:cs typeface="Calibri"/>
              </a:rPr>
              <a:t>o</a:t>
            </a:r>
            <a:r>
              <a:rPr sz="770" spc="-10" dirty="0">
                <a:latin typeface="Calibri"/>
                <a:cs typeface="Calibri"/>
              </a:rPr>
              <a:t>ta</a:t>
            </a:r>
            <a:r>
              <a:rPr sz="770" spc="-6" dirty="0">
                <a:latin typeface="Calibri"/>
                <a:cs typeface="Calibri"/>
              </a:rPr>
              <a:t>ti</a:t>
            </a:r>
            <a:r>
              <a:rPr sz="770" dirty="0">
                <a:latin typeface="Calibri"/>
                <a:cs typeface="Calibri"/>
              </a:rPr>
              <a:t>on (</a:t>
            </a:r>
            <a:r>
              <a:rPr sz="770" spc="-3"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p>
        </p:txBody>
      </p:sp>
      <p:sp>
        <p:nvSpPr>
          <p:cNvPr id="5" name="object 5"/>
          <p:cNvSpPr/>
          <p:nvPr/>
        </p:nvSpPr>
        <p:spPr>
          <a:xfrm>
            <a:off x="4111092" y="780345"/>
            <a:ext cx="3675777" cy="2034197"/>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111092" y="3552925"/>
            <a:ext cx="3675797" cy="1166755"/>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111092" y="5049446"/>
            <a:ext cx="3457506" cy="1386179"/>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989" y="597829"/>
            <a:ext cx="2333919" cy="118494"/>
          </a:xfrm>
          <a:prstGeom prst="rect">
            <a:avLst/>
          </a:prstGeom>
        </p:spPr>
        <p:txBody>
          <a:bodyPr vert="horz" wrap="square" lIns="0" tIns="0" rIns="0" bIns="0" rtlCol="0">
            <a:spAutoFit/>
          </a:bodyPr>
          <a:lstStyle/>
          <a:p>
            <a:pPr marL="8145"/>
            <a:r>
              <a:rPr sz="770" dirty="0">
                <a:latin typeface="Calibri"/>
                <a:cs typeface="Calibri"/>
              </a:rPr>
              <a:t>-Se</a:t>
            </a:r>
            <a:r>
              <a:rPr sz="770" spc="-6" dirty="0">
                <a:latin typeface="Calibri"/>
                <a:cs typeface="Calibri"/>
              </a:rPr>
              <a:t>n</a:t>
            </a:r>
            <a:r>
              <a:rPr sz="770" dirty="0">
                <a:latin typeface="Calibri"/>
                <a:cs typeface="Calibri"/>
              </a:rPr>
              <a:t>d</a:t>
            </a:r>
            <a:r>
              <a:rPr sz="770" spc="3" dirty="0">
                <a:latin typeface="Calibri"/>
                <a:cs typeface="Calibri"/>
              </a:rPr>
              <a:t> </a:t>
            </a:r>
            <a:r>
              <a:rPr sz="770" spc="-10" dirty="0">
                <a:latin typeface="Calibri"/>
                <a:cs typeface="Calibri"/>
              </a:rPr>
              <a:t>a</a:t>
            </a:r>
            <a:r>
              <a:rPr sz="770" dirty="0">
                <a:latin typeface="Calibri"/>
                <a:cs typeface="Calibri"/>
              </a:rPr>
              <a:t>n</a:t>
            </a:r>
            <a:r>
              <a:rPr sz="770" spc="3" dirty="0">
                <a:latin typeface="Calibri"/>
                <a:cs typeface="Calibri"/>
              </a:rPr>
              <a:t> </a:t>
            </a:r>
            <a:r>
              <a:rPr sz="770" dirty="0">
                <a:latin typeface="Calibri"/>
                <a:cs typeface="Calibri"/>
              </a:rPr>
              <a:t>email</a:t>
            </a:r>
            <a:r>
              <a:rPr sz="770" spc="-6" dirty="0">
                <a:latin typeface="Calibri"/>
                <a:cs typeface="Calibri"/>
              </a:rPr>
              <a:t> </a:t>
            </a:r>
            <a:r>
              <a:rPr sz="770" spc="-13" dirty="0">
                <a:latin typeface="Calibri"/>
                <a:cs typeface="Calibri"/>
              </a:rPr>
              <a:t>t</a:t>
            </a:r>
            <a:r>
              <a:rPr sz="770" dirty="0">
                <a:latin typeface="Calibri"/>
                <a:cs typeface="Calibri"/>
              </a:rPr>
              <a:t>o</a:t>
            </a:r>
            <a:r>
              <a:rPr sz="770" spc="3" dirty="0">
                <a:latin typeface="Calibri"/>
                <a:cs typeface="Calibri"/>
              </a:rPr>
              <a:t> </a:t>
            </a:r>
            <a:r>
              <a:rPr sz="770" spc="-6" dirty="0">
                <a:latin typeface="Calibri"/>
                <a:cs typeface="Calibri"/>
              </a:rPr>
              <a:t>t</a:t>
            </a:r>
            <a:r>
              <a:rPr sz="770" dirty="0">
                <a:latin typeface="Calibri"/>
                <a:cs typeface="Calibri"/>
              </a:rPr>
              <a:t>he</a:t>
            </a:r>
            <a:r>
              <a:rPr sz="770" spc="-6"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ndor</a:t>
            </a:r>
            <a:r>
              <a:rPr sz="770" spc="-3" dirty="0">
                <a:latin typeface="Calibri"/>
                <a:cs typeface="Calibri"/>
              </a:rPr>
              <a:t> </a:t>
            </a:r>
            <a:r>
              <a:rPr sz="770" spc="-10" dirty="0">
                <a:latin typeface="Calibri"/>
                <a:cs typeface="Calibri"/>
              </a:rPr>
              <a:t>r</a:t>
            </a:r>
            <a:r>
              <a:rPr sz="770" spc="-6" dirty="0">
                <a:latin typeface="Calibri"/>
                <a:cs typeface="Calibri"/>
              </a:rPr>
              <a:t>e</a:t>
            </a:r>
            <a:r>
              <a:rPr sz="770" dirty="0">
                <a:latin typeface="Calibri"/>
                <a:cs typeface="Calibri"/>
              </a:rPr>
              <a:t>q</a:t>
            </a:r>
            <a:r>
              <a:rPr sz="770" spc="-6" dirty="0">
                <a:latin typeface="Calibri"/>
                <a:cs typeface="Calibri"/>
              </a:rPr>
              <a:t>u</a:t>
            </a:r>
            <a:r>
              <a:rPr sz="770" dirty="0">
                <a:latin typeface="Calibri"/>
                <a:cs typeface="Calibri"/>
              </a:rPr>
              <a:t>e</a:t>
            </a:r>
            <a:r>
              <a:rPr sz="770" spc="-10" dirty="0">
                <a:latin typeface="Calibri"/>
                <a:cs typeface="Calibri"/>
              </a:rPr>
              <a:t>s</a:t>
            </a:r>
            <a:r>
              <a:rPr sz="770" spc="-6" dirty="0">
                <a:latin typeface="Calibri"/>
                <a:cs typeface="Calibri"/>
              </a:rPr>
              <a:t>ti</a:t>
            </a:r>
            <a:r>
              <a:rPr sz="770" dirty="0">
                <a:latin typeface="Calibri"/>
                <a:cs typeface="Calibri"/>
              </a:rPr>
              <a:t>ng</a:t>
            </a:r>
            <a:r>
              <a:rPr sz="770" spc="-6" dirty="0">
                <a:latin typeface="Calibri"/>
                <a:cs typeface="Calibri"/>
              </a:rPr>
              <a:t> </a:t>
            </a:r>
            <a:r>
              <a:rPr sz="770" dirty="0">
                <a:latin typeface="Calibri"/>
                <a:cs typeface="Calibri"/>
              </a:rPr>
              <a:t>a</a:t>
            </a:r>
            <a:r>
              <a:rPr sz="770" spc="-6" dirty="0">
                <a:latin typeface="Calibri"/>
                <a:cs typeface="Calibri"/>
              </a:rPr>
              <a:t> </a:t>
            </a:r>
            <a:r>
              <a:rPr sz="770" dirty="0">
                <a:latin typeface="Calibri"/>
                <a:cs typeface="Calibri"/>
              </a:rPr>
              <a:t>quo</a:t>
            </a:r>
            <a:r>
              <a:rPr sz="770" spc="-10" dirty="0">
                <a:latin typeface="Calibri"/>
                <a:cs typeface="Calibri"/>
              </a:rPr>
              <a:t>t</a:t>
            </a:r>
            <a:r>
              <a:rPr sz="770" spc="-16" dirty="0">
                <a:latin typeface="Calibri"/>
                <a:cs typeface="Calibri"/>
              </a:rPr>
              <a:t>a</a:t>
            </a:r>
            <a:r>
              <a:rPr sz="770" spc="-6" dirty="0">
                <a:latin typeface="Calibri"/>
                <a:cs typeface="Calibri"/>
              </a:rPr>
              <a:t>ti</a:t>
            </a:r>
            <a:r>
              <a:rPr sz="770" dirty="0">
                <a:latin typeface="Calibri"/>
                <a:cs typeface="Calibri"/>
              </a:rPr>
              <a:t>on</a:t>
            </a:r>
            <a:r>
              <a:rPr sz="770" spc="6" dirty="0">
                <a:latin typeface="Calibri"/>
                <a:cs typeface="Calibri"/>
              </a:rPr>
              <a:t> </a:t>
            </a:r>
            <a:r>
              <a:rPr sz="770" dirty="0">
                <a:latin typeface="Calibri"/>
                <a:cs typeface="Calibri"/>
              </a:rPr>
              <a:t>(</a:t>
            </a:r>
            <a:r>
              <a:rPr sz="770" spc="-6"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endParaRPr sz="770">
              <a:latin typeface="Calibri"/>
              <a:cs typeface="Calibri"/>
            </a:endParaRPr>
          </a:p>
        </p:txBody>
      </p:sp>
      <p:sp>
        <p:nvSpPr>
          <p:cNvPr id="3" name="object 3"/>
          <p:cNvSpPr txBox="1"/>
          <p:nvPr/>
        </p:nvSpPr>
        <p:spPr>
          <a:xfrm>
            <a:off x="4397989" y="2343852"/>
            <a:ext cx="1541421" cy="118494"/>
          </a:xfrm>
          <a:prstGeom prst="rect">
            <a:avLst/>
          </a:prstGeom>
        </p:spPr>
        <p:txBody>
          <a:bodyPr vert="horz" wrap="square" lIns="0" tIns="0" rIns="0" bIns="0" rtlCol="0">
            <a:spAutoFit/>
          </a:bodyPr>
          <a:lstStyle/>
          <a:p>
            <a:pPr marL="8145"/>
            <a:r>
              <a:rPr sz="770" dirty="0">
                <a:latin typeface="Calibri"/>
                <a:cs typeface="Calibri"/>
              </a:rPr>
              <a:t>-Pri</a:t>
            </a:r>
            <a:r>
              <a:rPr sz="770" spc="-6" dirty="0">
                <a:latin typeface="Calibri"/>
                <a:cs typeface="Calibri"/>
              </a:rPr>
              <a:t>n</a:t>
            </a:r>
            <a:r>
              <a:rPr sz="770" dirty="0">
                <a:latin typeface="Calibri"/>
                <a:cs typeface="Calibri"/>
              </a:rPr>
              <a:t>t</a:t>
            </a:r>
            <a:r>
              <a:rPr sz="770" spc="-3" dirty="0">
                <a:latin typeface="Calibri"/>
                <a:cs typeface="Calibri"/>
              </a:rPr>
              <a:t> </a:t>
            </a:r>
            <a:r>
              <a:rPr sz="770" spc="-6" dirty="0">
                <a:latin typeface="Calibri"/>
                <a:cs typeface="Calibri"/>
              </a:rPr>
              <a:t>t</a:t>
            </a:r>
            <a:r>
              <a:rPr sz="770" dirty="0">
                <a:latin typeface="Calibri"/>
                <a:cs typeface="Calibri"/>
              </a:rPr>
              <a:t>he</a:t>
            </a:r>
            <a:r>
              <a:rPr sz="770" spc="-6" dirty="0">
                <a:latin typeface="Calibri"/>
                <a:cs typeface="Calibri"/>
              </a:rPr>
              <a:t> </a:t>
            </a:r>
            <a:r>
              <a:rPr sz="770" spc="-13" dirty="0">
                <a:latin typeface="Calibri"/>
                <a:cs typeface="Calibri"/>
              </a:rPr>
              <a:t>R</a:t>
            </a:r>
            <a:r>
              <a:rPr sz="770" spc="-6" dirty="0">
                <a:latin typeface="Calibri"/>
                <a:cs typeface="Calibri"/>
              </a:rPr>
              <a:t>e</a:t>
            </a:r>
            <a:r>
              <a:rPr sz="770" dirty="0">
                <a:latin typeface="Calibri"/>
                <a:cs typeface="Calibri"/>
              </a:rPr>
              <a:t>q</a:t>
            </a:r>
            <a:r>
              <a:rPr sz="770" spc="-6" dirty="0">
                <a:latin typeface="Calibri"/>
                <a:cs typeface="Calibri"/>
              </a:rPr>
              <a:t>u</a:t>
            </a:r>
            <a:r>
              <a:rPr sz="770" dirty="0">
                <a:latin typeface="Calibri"/>
                <a:cs typeface="Calibri"/>
              </a:rPr>
              <a:t>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Q</a:t>
            </a:r>
            <a:r>
              <a:rPr sz="770" spc="-6" dirty="0">
                <a:latin typeface="Calibri"/>
                <a:cs typeface="Calibri"/>
              </a:rPr>
              <a:t>u</a:t>
            </a:r>
            <a:r>
              <a:rPr sz="770" dirty="0">
                <a:latin typeface="Calibri"/>
                <a:cs typeface="Calibri"/>
              </a:rPr>
              <a:t>o</a:t>
            </a:r>
            <a:r>
              <a:rPr sz="770" spc="-10" dirty="0">
                <a:latin typeface="Calibri"/>
                <a:cs typeface="Calibri"/>
              </a:rPr>
              <a:t>ta</a:t>
            </a:r>
            <a:r>
              <a:rPr sz="770" spc="-6" dirty="0">
                <a:latin typeface="Calibri"/>
                <a:cs typeface="Calibri"/>
              </a:rPr>
              <a:t>ti</a:t>
            </a:r>
            <a:r>
              <a:rPr sz="770" dirty="0">
                <a:latin typeface="Calibri"/>
                <a:cs typeface="Calibri"/>
              </a:rPr>
              <a:t>on</a:t>
            </a:r>
            <a:r>
              <a:rPr sz="770" spc="6" dirty="0">
                <a:latin typeface="Calibri"/>
                <a:cs typeface="Calibri"/>
              </a:rPr>
              <a:t> </a:t>
            </a:r>
            <a:r>
              <a:rPr sz="770" dirty="0">
                <a:latin typeface="Calibri"/>
                <a:cs typeface="Calibri"/>
              </a:rPr>
              <a:t>(</a:t>
            </a:r>
            <a:r>
              <a:rPr sz="770" spc="-6"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endParaRPr sz="770">
              <a:latin typeface="Calibri"/>
              <a:cs typeface="Calibri"/>
            </a:endParaRPr>
          </a:p>
        </p:txBody>
      </p:sp>
      <p:sp>
        <p:nvSpPr>
          <p:cNvPr id="4" name="object 4"/>
          <p:cNvSpPr txBox="1"/>
          <p:nvPr/>
        </p:nvSpPr>
        <p:spPr>
          <a:xfrm>
            <a:off x="4397989" y="4224517"/>
            <a:ext cx="2626321" cy="118494"/>
          </a:xfrm>
          <a:prstGeom prst="rect">
            <a:avLst/>
          </a:prstGeom>
        </p:spPr>
        <p:txBody>
          <a:bodyPr vert="horz" wrap="square" lIns="0" tIns="0" rIns="0" bIns="0" rtlCol="0">
            <a:spAutoFit/>
          </a:bodyPr>
          <a:lstStyle/>
          <a:p>
            <a:pPr marL="8145"/>
            <a:r>
              <a:rPr sz="770" dirty="0">
                <a:latin typeface="Calibri"/>
                <a:cs typeface="Calibri"/>
              </a:rPr>
              <a:t>-</a:t>
            </a:r>
            <a:r>
              <a:rPr sz="770" spc="42" dirty="0">
                <a:latin typeface="Calibri"/>
                <a:cs typeface="Calibri"/>
              </a:rPr>
              <a:t> </a:t>
            </a:r>
            <a:r>
              <a:rPr sz="770" dirty="0">
                <a:latin typeface="Calibri"/>
                <a:cs typeface="Calibri"/>
              </a:rPr>
              <a:t>A</a:t>
            </a:r>
            <a:r>
              <a:rPr sz="770" spc="-3" dirty="0">
                <a:latin typeface="Calibri"/>
                <a:cs typeface="Calibri"/>
              </a:rPr>
              <a:t>p</a:t>
            </a:r>
            <a:r>
              <a:rPr sz="770" dirty="0">
                <a:latin typeface="Calibri"/>
                <a:cs typeface="Calibri"/>
              </a:rPr>
              <a:t>p</a:t>
            </a:r>
            <a:r>
              <a:rPr sz="770" spc="-16" dirty="0">
                <a:latin typeface="Calibri"/>
                <a:cs typeface="Calibri"/>
              </a:rPr>
              <a:t>r</a:t>
            </a:r>
            <a:r>
              <a:rPr sz="770" spc="-6" dirty="0">
                <a:latin typeface="Calibri"/>
                <a:cs typeface="Calibri"/>
              </a:rPr>
              <a:t>o</a:t>
            </a:r>
            <a:r>
              <a:rPr sz="770" spc="-10" dirty="0">
                <a:latin typeface="Calibri"/>
                <a:cs typeface="Calibri"/>
              </a:rPr>
              <a:t>v</a:t>
            </a:r>
            <a:r>
              <a:rPr sz="770" dirty="0">
                <a:latin typeface="Calibri"/>
                <a:cs typeface="Calibri"/>
              </a:rPr>
              <a:t>e</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dirty="0">
                <a:latin typeface="Calibri"/>
                <a:cs typeface="Calibri"/>
              </a:rPr>
              <a:t>quo</a:t>
            </a:r>
            <a:r>
              <a:rPr sz="770" spc="-10" dirty="0">
                <a:latin typeface="Calibri"/>
                <a:cs typeface="Calibri"/>
              </a:rPr>
              <a:t>ta</a:t>
            </a:r>
            <a:r>
              <a:rPr sz="770" spc="-6" dirty="0">
                <a:latin typeface="Calibri"/>
                <a:cs typeface="Calibri"/>
              </a:rPr>
              <a:t>t</a:t>
            </a:r>
            <a:r>
              <a:rPr sz="770" spc="-13" dirty="0">
                <a:latin typeface="Calibri"/>
                <a:cs typeface="Calibri"/>
              </a:rPr>
              <a:t>i</a:t>
            </a:r>
            <a:r>
              <a:rPr sz="770" dirty="0">
                <a:latin typeface="Calibri"/>
                <a:cs typeface="Calibri"/>
              </a:rPr>
              <a:t>on a</a:t>
            </a:r>
            <a:r>
              <a:rPr sz="770" spc="3" dirty="0">
                <a:latin typeface="Calibri"/>
                <a:cs typeface="Calibri"/>
              </a:rPr>
              <a:t>n</a:t>
            </a:r>
            <a:r>
              <a:rPr sz="770" dirty="0">
                <a:latin typeface="Calibri"/>
                <a:cs typeface="Calibri"/>
              </a:rPr>
              <a:t>d</a:t>
            </a:r>
            <a:r>
              <a:rPr sz="770" spc="3" dirty="0">
                <a:latin typeface="Calibri"/>
                <a:cs typeface="Calibri"/>
              </a:rPr>
              <a:t> </a:t>
            </a:r>
            <a:r>
              <a:rPr sz="770" spc="-13" dirty="0">
                <a:latin typeface="Calibri"/>
                <a:cs typeface="Calibri"/>
              </a:rPr>
              <a:t>c</a:t>
            </a:r>
            <a:r>
              <a:rPr sz="770" dirty="0">
                <a:latin typeface="Calibri"/>
                <a:cs typeface="Calibri"/>
              </a:rPr>
              <a:t>o</a:t>
            </a:r>
            <a:r>
              <a:rPr sz="770" spc="-10" dirty="0">
                <a:latin typeface="Calibri"/>
                <a:cs typeface="Calibri"/>
              </a:rPr>
              <a:t>nv</a:t>
            </a:r>
            <a:r>
              <a:rPr sz="770" spc="-6" dirty="0">
                <a:latin typeface="Calibri"/>
                <a:cs typeface="Calibri"/>
              </a:rPr>
              <a:t>e</a:t>
            </a:r>
            <a:r>
              <a:rPr sz="770" dirty="0">
                <a:latin typeface="Calibri"/>
                <a:cs typeface="Calibri"/>
              </a:rPr>
              <a:t>rt</a:t>
            </a:r>
            <a:r>
              <a:rPr sz="770" spc="-3" dirty="0">
                <a:latin typeface="Calibri"/>
                <a:cs typeface="Calibri"/>
              </a:rPr>
              <a:t> </a:t>
            </a:r>
            <a:r>
              <a:rPr sz="770" dirty="0">
                <a:latin typeface="Calibri"/>
                <a:cs typeface="Calibri"/>
              </a:rPr>
              <a:t>it</a:t>
            </a:r>
            <a:r>
              <a:rPr sz="770" spc="-3" dirty="0">
                <a:latin typeface="Calibri"/>
                <a:cs typeface="Calibri"/>
              </a:rPr>
              <a:t> </a:t>
            </a:r>
            <a:r>
              <a:rPr sz="770" dirty="0">
                <a:latin typeface="Calibri"/>
                <a:cs typeface="Calibri"/>
              </a:rPr>
              <a:t>i</a:t>
            </a:r>
            <a:r>
              <a:rPr sz="770" spc="-6" dirty="0">
                <a:latin typeface="Calibri"/>
                <a:cs typeface="Calibri"/>
              </a:rPr>
              <a:t>n</a:t>
            </a:r>
            <a:r>
              <a:rPr sz="770" spc="-13" dirty="0">
                <a:latin typeface="Calibri"/>
                <a:cs typeface="Calibri"/>
              </a:rPr>
              <a:t>t</a:t>
            </a:r>
            <a:r>
              <a:rPr sz="770" dirty="0">
                <a:latin typeface="Calibri"/>
                <a:cs typeface="Calibri"/>
              </a:rPr>
              <a:t>o</a:t>
            </a:r>
            <a:r>
              <a:rPr sz="770" spc="3" dirty="0">
                <a:latin typeface="Calibri"/>
                <a:cs typeface="Calibri"/>
              </a:rPr>
              <a:t> </a:t>
            </a:r>
            <a:r>
              <a:rPr sz="770" dirty="0">
                <a:latin typeface="Calibri"/>
                <a:cs typeface="Calibri"/>
              </a:rPr>
              <a:t>a</a:t>
            </a:r>
            <a:r>
              <a:rPr sz="770" spc="-6" dirty="0">
                <a:latin typeface="Calibri"/>
                <a:cs typeface="Calibri"/>
              </a:rPr>
              <a:t> </a:t>
            </a:r>
            <a:r>
              <a:rPr sz="770" dirty="0">
                <a:latin typeface="Calibri"/>
                <a:cs typeface="Calibri"/>
              </a:rPr>
              <a:t>P</a:t>
            </a:r>
            <a:r>
              <a:rPr sz="770" spc="3"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der</a:t>
            </a:r>
            <a:r>
              <a:rPr sz="770" spc="-3" dirty="0">
                <a:latin typeface="Calibri"/>
                <a:cs typeface="Calibri"/>
              </a:rPr>
              <a:t> </a:t>
            </a:r>
            <a:r>
              <a:rPr sz="770" dirty="0">
                <a:latin typeface="Calibri"/>
                <a:cs typeface="Calibri"/>
              </a:rPr>
              <a:t>(PO)</a:t>
            </a:r>
            <a:endParaRPr sz="770">
              <a:latin typeface="Calibri"/>
              <a:cs typeface="Calibri"/>
            </a:endParaRPr>
          </a:p>
        </p:txBody>
      </p:sp>
      <p:sp>
        <p:nvSpPr>
          <p:cNvPr id="5" name="object 5"/>
          <p:cNvSpPr/>
          <p:nvPr/>
        </p:nvSpPr>
        <p:spPr>
          <a:xfrm>
            <a:off x="4405935" y="780526"/>
            <a:ext cx="3382578" cy="1478297"/>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405935" y="2526549"/>
            <a:ext cx="3675797" cy="1612528"/>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397989" y="4428451"/>
            <a:ext cx="3675797" cy="1494751"/>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1375" y="597829"/>
            <a:ext cx="3542621" cy="118494"/>
          </a:xfrm>
          <a:prstGeom prst="rect">
            <a:avLst/>
          </a:prstGeom>
        </p:spPr>
        <p:txBody>
          <a:bodyPr vert="horz" wrap="square" lIns="0" tIns="0" rIns="0" bIns="0" rtlCol="0">
            <a:spAutoFit/>
          </a:bodyPr>
          <a:lstStyle/>
          <a:p>
            <a:pPr marL="8145"/>
            <a:r>
              <a:rPr sz="770" dirty="0">
                <a:latin typeface="Calibri"/>
                <a:cs typeface="Calibri"/>
              </a:rPr>
              <a:t>-Wh</a:t>
            </a:r>
            <a:r>
              <a:rPr sz="770" spc="-6" dirty="0">
                <a:latin typeface="Calibri"/>
                <a:cs typeface="Calibri"/>
              </a:rPr>
              <a:t>e</a:t>
            </a:r>
            <a:r>
              <a:rPr sz="770" dirty="0">
                <a:latin typeface="Calibri"/>
                <a:cs typeface="Calibri"/>
              </a:rPr>
              <a:t>n</a:t>
            </a:r>
            <a:r>
              <a:rPr sz="770" spc="3" dirty="0">
                <a:latin typeface="Calibri"/>
                <a:cs typeface="Calibri"/>
              </a:rPr>
              <a:t> </a:t>
            </a:r>
            <a:r>
              <a:rPr sz="770" spc="-6" dirty="0">
                <a:latin typeface="Calibri"/>
                <a:cs typeface="Calibri"/>
              </a:rPr>
              <a:t>t</a:t>
            </a:r>
            <a:r>
              <a:rPr sz="770" dirty="0">
                <a:latin typeface="Calibri"/>
                <a:cs typeface="Calibri"/>
              </a:rPr>
              <a:t>he</a:t>
            </a:r>
            <a:r>
              <a:rPr sz="770" spc="-6" dirty="0">
                <a:latin typeface="Calibri"/>
                <a:cs typeface="Calibri"/>
              </a:rPr>
              <a:t> </a:t>
            </a:r>
            <a:r>
              <a:rPr sz="770" dirty="0">
                <a:latin typeface="Calibri"/>
                <a:cs typeface="Calibri"/>
              </a:rPr>
              <a:t>P</a:t>
            </a:r>
            <a:r>
              <a:rPr sz="770" spc="3"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der</a:t>
            </a:r>
            <a:r>
              <a:rPr sz="770" spc="3" dirty="0">
                <a:latin typeface="Calibri"/>
                <a:cs typeface="Calibri"/>
              </a:rPr>
              <a:t> </a:t>
            </a:r>
            <a:r>
              <a:rPr sz="770" dirty="0">
                <a:latin typeface="Calibri"/>
                <a:cs typeface="Calibri"/>
              </a:rPr>
              <a:t>(PO)</a:t>
            </a:r>
            <a:r>
              <a:rPr sz="770" spc="-3" dirty="0">
                <a:latin typeface="Calibri"/>
                <a:cs typeface="Calibri"/>
              </a:rPr>
              <a:t> </a:t>
            </a:r>
            <a:r>
              <a:rPr sz="770" dirty="0">
                <a:latin typeface="Calibri"/>
                <a:cs typeface="Calibri"/>
              </a:rPr>
              <a:t>is </a:t>
            </a:r>
            <a:r>
              <a:rPr sz="770" spc="-13" dirty="0">
                <a:latin typeface="Calibri"/>
                <a:cs typeface="Calibri"/>
              </a:rPr>
              <a:t>c</a:t>
            </a:r>
            <a:r>
              <a:rPr sz="770" spc="-6" dirty="0">
                <a:latin typeface="Calibri"/>
                <a:cs typeface="Calibri"/>
              </a:rPr>
              <a:t>onfirm</a:t>
            </a:r>
            <a:r>
              <a:rPr sz="770" spc="-13" dirty="0">
                <a:latin typeface="Calibri"/>
                <a:cs typeface="Calibri"/>
              </a:rPr>
              <a:t>e</a:t>
            </a:r>
            <a:r>
              <a:rPr sz="770" dirty="0">
                <a:latin typeface="Calibri"/>
                <a:cs typeface="Calibri"/>
              </a:rPr>
              <a:t>d, a</a:t>
            </a:r>
            <a:r>
              <a:rPr sz="770" spc="-6" dirty="0">
                <a:latin typeface="Calibri"/>
                <a:cs typeface="Calibri"/>
              </a:rPr>
              <a:t> </a:t>
            </a:r>
            <a:r>
              <a:rPr sz="770" spc="-10" dirty="0">
                <a:latin typeface="Calibri"/>
                <a:cs typeface="Calibri"/>
              </a:rPr>
              <a:t>s</a:t>
            </a:r>
            <a:r>
              <a:rPr sz="770" spc="-13" dirty="0">
                <a:latin typeface="Calibri"/>
                <a:cs typeface="Calibri"/>
              </a:rPr>
              <a:t>t</a:t>
            </a:r>
            <a:r>
              <a:rPr sz="770" dirty="0">
                <a:latin typeface="Calibri"/>
                <a:cs typeface="Calibri"/>
              </a:rPr>
              <a:t>ock</a:t>
            </a:r>
            <a:r>
              <a:rPr sz="770" spc="13" dirty="0">
                <a:latin typeface="Calibri"/>
                <a:cs typeface="Calibri"/>
              </a:rPr>
              <a:t> </a:t>
            </a:r>
            <a:r>
              <a:rPr sz="770" dirty="0">
                <a:latin typeface="Calibri"/>
                <a:cs typeface="Calibri"/>
              </a:rPr>
              <a:t>m</a:t>
            </a:r>
            <a:r>
              <a:rPr sz="770" spc="-6" dirty="0">
                <a:latin typeface="Calibri"/>
                <a:cs typeface="Calibri"/>
              </a:rPr>
              <a:t>o</a:t>
            </a:r>
            <a:r>
              <a:rPr sz="770" spc="-10" dirty="0">
                <a:latin typeface="Calibri"/>
                <a:cs typeface="Calibri"/>
              </a:rPr>
              <a:t>v</a:t>
            </a:r>
            <a:r>
              <a:rPr sz="770" dirty="0">
                <a:latin typeface="Calibri"/>
                <a:cs typeface="Calibri"/>
              </a:rPr>
              <a:t>eme</a:t>
            </a:r>
            <a:r>
              <a:rPr sz="770" spc="-6" dirty="0">
                <a:latin typeface="Calibri"/>
                <a:cs typeface="Calibri"/>
              </a:rPr>
              <a:t>n</a:t>
            </a:r>
            <a:r>
              <a:rPr sz="770" dirty="0">
                <a:latin typeface="Calibri"/>
                <a:cs typeface="Calibri"/>
              </a:rPr>
              <a:t>t</a:t>
            </a:r>
            <a:r>
              <a:rPr sz="770" spc="-3" dirty="0">
                <a:latin typeface="Calibri"/>
                <a:cs typeface="Calibri"/>
              </a:rPr>
              <a:t> </a:t>
            </a:r>
            <a:r>
              <a:rPr sz="770" dirty="0">
                <a:latin typeface="Calibri"/>
                <a:cs typeface="Calibri"/>
              </a:rPr>
              <a:t>is </a:t>
            </a:r>
            <a:r>
              <a:rPr sz="770" spc="-3" dirty="0">
                <a:latin typeface="Calibri"/>
                <a:cs typeface="Calibri"/>
              </a:rPr>
              <a:t>c</a:t>
            </a:r>
            <a:r>
              <a:rPr sz="770" spc="-10"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ed a</a:t>
            </a:r>
            <a:r>
              <a:rPr sz="770" spc="3" dirty="0">
                <a:latin typeface="Calibri"/>
                <a:cs typeface="Calibri"/>
              </a:rPr>
              <a:t>u</a:t>
            </a:r>
            <a:r>
              <a:rPr sz="770" spc="-13" dirty="0">
                <a:latin typeface="Calibri"/>
                <a:cs typeface="Calibri"/>
              </a:rPr>
              <a:t>t</a:t>
            </a:r>
            <a:r>
              <a:rPr sz="770" dirty="0">
                <a:latin typeface="Calibri"/>
                <a:cs typeface="Calibri"/>
              </a:rPr>
              <a:t>om</a:t>
            </a:r>
            <a:r>
              <a:rPr sz="770" spc="-10" dirty="0">
                <a:latin typeface="Calibri"/>
                <a:cs typeface="Calibri"/>
              </a:rPr>
              <a:t>a</a:t>
            </a:r>
            <a:r>
              <a:rPr sz="770" spc="-6" dirty="0">
                <a:latin typeface="Calibri"/>
                <a:cs typeface="Calibri"/>
              </a:rPr>
              <a:t>ti</a:t>
            </a:r>
            <a:r>
              <a:rPr sz="770" spc="-13" dirty="0">
                <a:latin typeface="Calibri"/>
                <a:cs typeface="Calibri"/>
              </a:rPr>
              <a:t>c</a:t>
            </a:r>
            <a:r>
              <a:rPr sz="770" dirty="0">
                <a:latin typeface="Calibri"/>
                <a:cs typeface="Calibri"/>
              </a:rPr>
              <a:t>all</a:t>
            </a:r>
            <a:r>
              <a:rPr sz="770" spc="-48" dirty="0">
                <a:latin typeface="Calibri"/>
                <a:cs typeface="Calibri"/>
              </a:rPr>
              <a:t>y</a:t>
            </a:r>
            <a:r>
              <a:rPr sz="770" dirty="0">
                <a:latin typeface="Calibri"/>
                <a:cs typeface="Calibri"/>
              </a:rPr>
              <a:t>.</a:t>
            </a:r>
          </a:p>
        </p:txBody>
      </p:sp>
      <p:sp>
        <p:nvSpPr>
          <p:cNvPr id="3" name="object 3"/>
          <p:cNvSpPr txBox="1"/>
          <p:nvPr/>
        </p:nvSpPr>
        <p:spPr>
          <a:xfrm>
            <a:off x="4251380" y="2522958"/>
            <a:ext cx="3661129" cy="333617"/>
          </a:xfrm>
          <a:prstGeom prst="rect">
            <a:avLst/>
          </a:prstGeom>
        </p:spPr>
        <p:txBody>
          <a:bodyPr vert="horz" wrap="square" lIns="0" tIns="0" rIns="0" bIns="0" rtlCol="0">
            <a:spAutoFit/>
          </a:bodyPr>
          <a:lstStyle/>
          <a:p>
            <a:pPr marL="8145"/>
            <a:r>
              <a:rPr sz="898" dirty="0">
                <a:latin typeface="Calibri"/>
                <a:cs typeface="Calibri"/>
              </a:rPr>
              <a:t>-</a:t>
            </a:r>
            <a:r>
              <a:rPr sz="898" spc="-6" dirty="0">
                <a:latin typeface="Calibri"/>
                <a:cs typeface="Calibri"/>
              </a:rPr>
              <a:t>I</a:t>
            </a:r>
            <a:r>
              <a:rPr sz="898" spc="-13" dirty="0">
                <a:latin typeface="Calibri"/>
                <a:cs typeface="Calibri"/>
              </a:rPr>
              <a:t>n</a:t>
            </a:r>
            <a:r>
              <a:rPr sz="898" spc="-10" dirty="0">
                <a:latin typeface="Calibri"/>
                <a:cs typeface="Calibri"/>
              </a:rPr>
              <a:t>t</a:t>
            </a:r>
            <a:r>
              <a:rPr sz="898" dirty="0">
                <a:latin typeface="Calibri"/>
                <a:cs typeface="Calibri"/>
              </a:rPr>
              <a:t>e</a:t>
            </a:r>
            <a:r>
              <a:rPr sz="898" spc="-3" dirty="0">
                <a:latin typeface="Calibri"/>
                <a:cs typeface="Calibri"/>
              </a:rPr>
              <a:t>g</a:t>
            </a:r>
            <a:r>
              <a:rPr sz="898" spc="-22" dirty="0">
                <a:latin typeface="Calibri"/>
                <a:cs typeface="Calibri"/>
              </a:rPr>
              <a:t>r</a:t>
            </a:r>
            <a:r>
              <a:rPr sz="898" spc="-10" dirty="0">
                <a:latin typeface="Calibri"/>
                <a:cs typeface="Calibri"/>
              </a:rPr>
              <a:t>a</a:t>
            </a:r>
            <a:r>
              <a:rPr sz="898" spc="-6" dirty="0">
                <a:latin typeface="Calibri"/>
                <a:cs typeface="Calibri"/>
              </a:rPr>
              <a:t>tion </a:t>
            </a:r>
            <a:r>
              <a:rPr sz="898" dirty="0">
                <a:latin typeface="Calibri"/>
                <a:cs typeface="Calibri"/>
              </a:rPr>
              <a:t>w</a:t>
            </a:r>
            <a:r>
              <a:rPr sz="898" spc="3" dirty="0">
                <a:latin typeface="Calibri"/>
                <a:cs typeface="Calibri"/>
              </a:rPr>
              <a:t>i</a:t>
            </a:r>
            <a:r>
              <a:rPr sz="898" dirty="0">
                <a:latin typeface="Calibri"/>
                <a:cs typeface="Calibri"/>
              </a:rPr>
              <a:t>th</a:t>
            </a:r>
            <a:r>
              <a:rPr sz="898" spc="-10" dirty="0">
                <a:latin typeface="Calibri"/>
                <a:cs typeface="Calibri"/>
              </a:rPr>
              <a:t> </a:t>
            </a:r>
            <a:r>
              <a:rPr sz="898" dirty="0">
                <a:latin typeface="Calibri"/>
                <a:cs typeface="Calibri"/>
              </a:rPr>
              <a:t>t</a:t>
            </a:r>
            <a:r>
              <a:rPr sz="898" spc="-6" dirty="0">
                <a:latin typeface="Calibri"/>
                <a:cs typeface="Calibri"/>
              </a:rPr>
              <a:t>h</a:t>
            </a:r>
            <a:r>
              <a:rPr sz="898" dirty="0">
                <a:latin typeface="Calibri"/>
                <a:cs typeface="Calibri"/>
              </a:rPr>
              <a:t>e I</a:t>
            </a:r>
            <a:r>
              <a:rPr sz="898" spc="-13" dirty="0">
                <a:latin typeface="Calibri"/>
                <a:cs typeface="Calibri"/>
              </a:rPr>
              <a:t>n</a:t>
            </a:r>
            <a:r>
              <a:rPr sz="898" spc="-10" dirty="0">
                <a:latin typeface="Calibri"/>
                <a:cs typeface="Calibri"/>
              </a:rPr>
              <a:t>v</a:t>
            </a:r>
            <a:r>
              <a:rPr sz="898" dirty="0">
                <a:latin typeface="Calibri"/>
                <a:cs typeface="Calibri"/>
              </a:rPr>
              <a:t>e</a:t>
            </a:r>
            <a:r>
              <a:rPr sz="898" spc="-13" dirty="0">
                <a:latin typeface="Calibri"/>
                <a:cs typeface="Calibri"/>
              </a:rPr>
              <a:t>n</a:t>
            </a:r>
            <a:r>
              <a:rPr sz="898" spc="-10" dirty="0">
                <a:latin typeface="Calibri"/>
                <a:cs typeface="Calibri"/>
              </a:rPr>
              <a:t>t</a:t>
            </a:r>
            <a:r>
              <a:rPr sz="898" dirty="0">
                <a:latin typeface="Calibri"/>
                <a:cs typeface="Calibri"/>
              </a:rPr>
              <a:t>ory</a:t>
            </a:r>
            <a:r>
              <a:rPr sz="898" spc="-3" dirty="0">
                <a:latin typeface="Calibri"/>
                <a:cs typeface="Calibri"/>
              </a:rPr>
              <a:t> </a:t>
            </a:r>
            <a:r>
              <a:rPr sz="898" spc="-6" dirty="0">
                <a:latin typeface="Calibri"/>
                <a:cs typeface="Calibri"/>
              </a:rPr>
              <a:t>m</a:t>
            </a:r>
            <a:r>
              <a:rPr sz="898" dirty="0">
                <a:latin typeface="Calibri"/>
                <a:cs typeface="Calibri"/>
              </a:rPr>
              <a:t>od</a:t>
            </a:r>
            <a:r>
              <a:rPr sz="898" spc="-6" dirty="0">
                <a:latin typeface="Calibri"/>
                <a:cs typeface="Calibri"/>
              </a:rPr>
              <a:t>u</a:t>
            </a:r>
            <a:r>
              <a:rPr sz="898" dirty="0">
                <a:latin typeface="Calibri"/>
                <a:cs typeface="Calibri"/>
              </a:rPr>
              <a:t>le</a:t>
            </a:r>
            <a:endParaRPr sz="898">
              <a:latin typeface="Calibri"/>
              <a:cs typeface="Calibri"/>
            </a:endParaRPr>
          </a:p>
          <a:p>
            <a:pPr marL="154746">
              <a:spcBef>
                <a:spcPts val="619"/>
              </a:spcBef>
            </a:pPr>
            <a:r>
              <a:rPr sz="770" dirty="0">
                <a:latin typeface="Calibri"/>
                <a:cs typeface="Calibri"/>
              </a:rPr>
              <a:t>When </a:t>
            </a:r>
            <a:r>
              <a:rPr sz="770" spc="-6" dirty="0">
                <a:latin typeface="Calibri"/>
                <a:cs typeface="Calibri"/>
              </a:rPr>
              <a:t>t</a:t>
            </a:r>
            <a:r>
              <a:rPr sz="770" dirty="0">
                <a:latin typeface="Calibri"/>
                <a:cs typeface="Calibri"/>
              </a:rPr>
              <a:t>he</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a:t>
            </a:r>
            <a:r>
              <a:rPr sz="770" spc="-6" dirty="0">
                <a:latin typeface="Calibri"/>
                <a:cs typeface="Calibri"/>
              </a:rPr>
              <a:t>e</a:t>
            </a:r>
            <a:r>
              <a:rPr sz="770" dirty="0">
                <a:latin typeface="Calibri"/>
                <a:cs typeface="Calibri"/>
              </a:rPr>
              <a:t>r (PO)</a:t>
            </a:r>
            <a:r>
              <a:rPr sz="770" spc="-3" dirty="0">
                <a:latin typeface="Calibri"/>
                <a:cs typeface="Calibri"/>
              </a:rPr>
              <a:t> </a:t>
            </a:r>
            <a:r>
              <a:rPr sz="770" dirty="0">
                <a:latin typeface="Calibri"/>
                <a:cs typeface="Calibri"/>
              </a:rPr>
              <a:t>is </a:t>
            </a:r>
            <a:r>
              <a:rPr sz="770" spc="-13" dirty="0">
                <a:latin typeface="Calibri"/>
                <a:cs typeface="Calibri"/>
              </a:rPr>
              <a:t>c</a:t>
            </a:r>
            <a:r>
              <a:rPr sz="770" spc="-6" dirty="0">
                <a:latin typeface="Calibri"/>
                <a:cs typeface="Calibri"/>
              </a:rPr>
              <a:t>onfirm</a:t>
            </a:r>
            <a:r>
              <a:rPr sz="770" spc="-13" dirty="0">
                <a:latin typeface="Calibri"/>
                <a:cs typeface="Calibri"/>
              </a:rPr>
              <a:t>e</a:t>
            </a:r>
            <a:r>
              <a:rPr sz="770" dirty="0">
                <a:latin typeface="Calibri"/>
                <a:cs typeface="Calibri"/>
              </a:rPr>
              <a:t>d</a:t>
            </a:r>
            <a:r>
              <a:rPr sz="770" spc="16" dirty="0">
                <a:latin typeface="Calibri"/>
                <a:cs typeface="Calibri"/>
              </a:rPr>
              <a:t> </a:t>
            </a:r>
            <a:r>
              <a:rPr sz="770" dirty="0">
                <a:latin typeface="Calibri"/>
                <a:cs typeface="Calibri"/>
              </a:rPr>
              <a:t>, a</a:t>
            </a:r>
            <a:r>
              <a:rPr sz="770" spc="-6" dirty="0">
                <a:latin typeface="Calibri"/>
                <a:cs typeface="Calibri"/>
              </a:rPr>
              <a:t> </a:t>
            </a:r>
            <a:r>
              <a:rPr sz="770" spc="-10" dirty="0">
                <a:latin typeface="Calibri"/>
                <a:cs typeface="Calibri"/>
              </a:rPr>
              <a:t>s</a:t>
            </a:r>
            <a:r>
              <a:rPr sz="770" spc="-13" dirty="0">
                <a:latin typeface="Calibri"/>
                <a:cs typeface="Calibri"/>
              </a:rPr>
              <a:t>t</a:t>
            </a:r>
            <a:r>
              <a:rPr sz="770" spc="-6" dirty="0">
                <a:latin typeface="Calibri"/>
                <a:cs typeface="Calibri"/>
              </a:rPr>
              <a:t>o</a:t>
            </a:r>
            <a:r>
              <a:rPr sz="770" spc="-3" dirty="0">
                <a:latin typeface="Calibri"/>
                <a:cs typeface="Calibri"/>
              </a:rPr>
              <a:t>c</a:t>
            </a:r>
            <a:r>
              <a:rPr sz="770" dirty="0">
                <a:latin typeface="Calibri"/>
                <a:cs typeface="Calibri"/>
              </a:rPr>
              <a:t>k</a:t>
            </a:r>
            <a:r>
              <a:rPr sz="770" spc="-3" dirty="0">
                <a:latin typeface="Calibri"/>
                <a:cs typeface="Calibri"/>
              </a:rPr>
              <a:t> </a:t>
            </a:r>
            <a:r>
              <a:rPr sz="770" dirty="0">
                <a:latin typeface="Calibri"/>
                <a:cs typeface="Calibri"/>
              </a:rPr>
              <a:t>m</a:t>
            </a:r>
            <a:r>
              <a:rPr sz="770" spc="-6" dirty="0">
                <a:latin typeface="Calibri"/>
                <a:cs typeface="Calibri"/>
              </a:rPr>
              <a:t>o</a:t>
            </a:r>
            <a:r>
              <a:rPr sz="770" spc="-10" dirty="0">
                <a:latin typeface="Calibri"/>
                <a:cs typeface="Calibri"/>
              </a:rPr>
              <a:t>v</a:t>
            </a:r>
            <a:r>
              <a:rPr sz="770" dirty="0">
                <a:latin typeface="Calibri"/>
                <a:cs typeface="Calibri"/>
              </a:rPr>
              <a:t>eme</a:t>
            </a:r>
            <a:r>
              <a:rPr sz="770" spc="-6" dirty="0">
                <a:latin typeface="Calibri"/>
                <a:cs typeface="Calibri"/>
              </a:rPr>
              <a:t>n</a:t>
            </a:r>
            <a:r>
              <a:rPr sz="770" dirty="0">
                <a:latin typeface="Calibri"/>
                <a:cs typeface="Calibri"/>
              </a:rPr>
              <a:t>t</a:t>
            </a:r>
            <a:r>
              <a:rPr sz="770" spc="-3" dirty="0">
                <a:latin typeface="Calibri"/>
                <a:cs typeface="Calibri"/>
              </a:rPr>
              <a:t> </a:t>
            </a:r>
            <a:r>
              <a:rPr sz="770" dirty="0">
                <a:latin typeface="Calibri"/>
                <a:cs typeface="Calibri"/>
              </a:rPr>
              <a:t>is a</a:t>
            </a:r>
            <a:r>
              <a:rPr sz="770" spc="3" dirty="0">
                <a:latin typeface="Calibri"/>
                <a:cs typeface="Calibri"/>
              </a:rPr>
              <a:t>u</a:t>
            </a:r>
            <a:r>
              <a:rPr sz="770" spc="-13" dirty="0">
                <a:latin typeface="Calibri"/>
                <a:cs typeface="Calibri"/>
              </a:rPr>
              <a:t>t</a:t>
            </a:r>
            <a:r>
              <a:rPr sz="770" dirty="0">
                <a:latin typeface="Calibri"/>
                <a:cs typeface="Calibri"/>
              </a:rPr>
              <a:t>om</a:t>
            </a:r>
            <a:r>
              <a:rPr sz="770" spc="-16" dirty="0">
                <a:latin typeface="Calibri"/>
                <a:cs typeface="Calibri"/>
              </a:rPr>
              <a:t>a</a:t>
            </a:r>
            <a:r>
              <a:rPr sz="770" spc="-6" dirty="0">
                <a:latin typeface="Calibri"/>
                <a:cs typeface="Calibri"/>
              </a:rPr>
              <a:t>ti</a:t>
            </a:r>
            <a:r>
              <a:rPr sz="770" spc="-13" dirty="0">
                <a:latin typeface="Calibri"/>
                <a:cs typeface="Calibri"/>
              </a:rPr>
              <a:t>c</a:t>
            </a:r>
            <a:r>
              <a:rPr sz="770" dirty="0">
                <a:latin typeface="Calibri"/>
                <a:cs typeface="Calibri"/>
              </a:rPr>
              <a:t>ally c</a:t>
            </a:r>
            <a:r>
              <a:rPr sz="770" spc="-10" dirty="0">
                <a:latin typeface="Calibri"/>
                <a:cs typeface="Calibri"/>
              </a:rPr>
              <a:t>r</a:t>
            </a:r>
            <a:r>
              <a:rPr sz="770" dirty="0">
                <a:latin typeface="Calibri"/>
                <a:cs typeface="Calibri"/>
              </a:rPr>
              <a:t>e</a:t>
            </a:r>
            <a:r>
              <a:rPr sz="770" spc="-10" dirty="0">
                <a:latin typeface="Calibri"/>
                <a:cs typeface="Calibri"/>
              </a:rPr>
              <a:t>a</a:t>
            </a:r>
            <a:r>
              <a:rPr sz="770" spc="-13" dirty="0">
                <a:latin typeface="Calibri"/>
                <a:cs typeface="Calibri"/>
              </a:rPr>
              <a:t>t</a:t>
            </a:r>
            <a:r>
              <a:rPr sz="770" dirty="0">
                <a:latin typeface="Calibri"/>
                <a:cs typeface="Calibri"/>
              </a:rPr>
              <a:t>ed</a:t>
            </a:r>
            <a:endParaRPr sz="770">
              <a:latin typeface="Calibri"/>
              <a:cs typeface="Calibri"/>
            </a:endParaRPr>
          </a:p>
        </p:txBody>
      </p:sp>
      <p:sp>
        <p:nvSpPr>
          <p:cNvPr id="4" name="object 4"/>
          <p:cNvSpPr txBox="1"/>
          <p:nvPr/>
        </p:nvSpPr>
        <p:spPr>
          <a:xfrm>
            <a:off x="4251375" y="4349623"/>
            <a:ext cx="3650948" cy="436851"/>
          </a:xfrm>
          <a:prstGeom prst="rect">
            <a:avLst/>
          </a:prstGeom>
        </p:spPr>
        <p:txBody>
          <a:bodyPr vert="horz" wrap="square" lIns="0" tIns="0" rIns="0" bIns="0" rtlCol="0">
            <a:spAutoFit/>
          </a:bodyPr>
          <a:lstStyle/>
          <a:p>
            <a:pPr marL="8145">
              <a:tabLst>
                <a:tab pos="154338" algn="l"/>
              </a:tabLst>
            </a:pPr>
            <a:r>
              <a:rPr sz="641" spc="-6" dirty="0">
                <a:latin typeface="Courier New"/>
                <a:cs typeface="Courier New"/>
              </a:rPr>
              <a:t>o	</a:t>
            </a:r>
            <a:r>
              <a:rPr sz="770" spc="-45" dirty="0">
                <a:latin typeface="Calibri"/>
                <a:cs typeface="Calibri"/>
              </a:rPr>
              <a:t>T</a:t>
            </a:r>
            <a:r>
              <a:rPr sz="770" spc="-16" dirty="0">
                <a:latin typeface="Calibri"/>
                <a:cs typeface="Calibri"/>
              </a:rPr>
              <a:t>r</a:t>
            </a:r>
            <a:r>
              <a:rPr sz="770" dirty="0">
                <a:latin typeface="Calibri"/>
                <a:cs typeface="Calibri"/>
              </a:rPr>
              <a:t>ack</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spc="-10" dirty="0">
                <a:latin typeface="Calibri"/>
                <a:cs typeface="Calibri"/>
              </a:rPr>
              <a:t>s</a:t>
            </a:r>
            <a:r>
              <a:rPr sz="770" spc="-13" dirty="0">
                <a:latin typeface="Calibri"/>
                <a:cs typeface="Calibri"/>
              </a:rPr>
              <a:t>t</a:t>
            </a:r>
            <a:r>
              <a:rPr sz="770" spc="-10" dirty="0">
                <a:latin typeface="Calibri"/>
                <a:cs typeface="Calibri"/>
              </a:rPr>
              <a:t>a</a:t>
            </a:r>
            <a:r>
              <a:rPr sz="770" spc="-6" dirty="0">
                <a:latin typeface="Calibri"/>
                <a:cs typeface="Calibri"/>
              </a:rPr>
              <a:t>t</a:t>
            </a:r>
            <a:r>
              <a:rPr sz="770" dirty="0">
                <a:latin typeface="Calibri"/>
                <a:cs typeface="Calibri"/>
              </a:rPr>
              <a:t>us </a:t>
            </a:r>
            <a:r>
              <a:rPr sz="770" spc="-6" dirty="0">
                <a:latin typeface="Calibri"/>
                <a:cs typeface="Calibri"/>
              </a:rPr>
              <a:t>o</a:t>
            </a:r>
            <a:r>
              <a:rPr sz="770" dirty="0">
                <a:latin typeface="Calibri"/>
                <a:cs typeface="Calibri"/>
              </a:rPr>
              <a:t>f</a:t>
            </a:r>
            <a:r>
              <a:rPr sz="770" spc="-3" dirty="0">
                <a:latin typeface="Calibri"/>
                <a:cs typeface="Calibri"/>
              </a:rPr>
              <a:t> </a:t>
            </a:r>
            <a:r>
              <a:rPr sz="770" dirty="0">
                <a:latin typeface="Calibri"/>
                <a:cs typeface="Calibri"/>
              </a:rPr>
              <a:t>p</a:t>
            </a:r>
            <a:r>
              <a:rPr sz="770" spc="-16" dirty="0">
                <a:latin typeface="Calibri"/>
                <a:cs typeface="Calibri"/>
              </a:rPr>
              <a:t>r</a:t>
            </a:r>
            <a:r>
              <a:rPr sz="770" dirty="0">
                <a:latin typeface="Calibri"/>
                <a:cs typeface="Calibri"/>
              </a:rPr>
              <a:t>o</a:t>
            </a:r>
            <a:r>
              <a:rPr sz="770" spc="3" dirty="0">
                <a:latin typeface="Calibri"/>
                <a:cs typeface="Calibri"/>
              </a:rPr>
              <a:t>d</a:t>
            </a:r>
            <a:r>
              <a:rPr sz="770" spc="-6" dirty="0">
                <a:latin typeface="Calibri"/>
                <a:cs typeface="Calibri"/>
              </a:rPr>
              <a:t>u</a:t>
            </a:r>
            <a:r>
              <a:rPr sz="770" spc="-3" dirty="0">
                <a:latin typeface="Calibri"/>
                <a:cs typeface="Calibri"/>
              </a:rPr>
              <a:t>c</a:t>
            </a:r>
            <a:r>
              <a:rPr sz="770" dirty="0">
                <a:latin typeface="Calibri"/>
                <a:cs typeface="Calibri"/>
              </a:rPr>
              <a:t>t</a:t>
            </a:r>
            <a:r>
              <a:rPr sz="770" spc="-3" dirty="0">
                <a:latin typeface="Calibri"/>
                <a:cs typeface="Calibri"/>
              </a:rPr>
              <a:t> </a:t>
            </a:r>
            <a:r>
              <a:rPr sz="770" spc="-10" dirty="0">
                <a:latin typeface="Calibri"/>
                <a:cs typeface="Calibri"/>
              </a:rPr>
              <a:t>r</a:t>
            </a:r>
            <a:r>
              <a:rPr sz="770" dirty="0">
                <a:latin typeface="Calibri"/>
                <a:cs typeface="Calibri"/>
              </a:rPr>
              <a:t>ecei</a:t>
            </a:r>
            <a:r>
              <a:rPr sz="770" spc="-3" dirty="0">
                <a:latin typeface="Calibri"/>
                <a:cs typeface="Calibri"/>
              </a:rPr>
              <a:t>p</a:t>
            </a:r>
            <a:r>
              <a:rPr sz="770" dirty="0">
                <a:latin typeface="Calibri"/>
                <a:cs typeface="Calibri"/>
              </a:rPr>
              <a:t>t</a:t>
            </a:r>
            <a:r>
              <a:rPr sz="770" spc="-3" dirty="0">
                <a:latin typeface="Calibri"/>
                <a:cs typeface="Calibri"/>
              </a:rPr>
              <a:t> </a:t>
            </a:r>
            <a:r>
              <a:rPr sz="770" dirty="0">
                <a:latin typeface="Calibri"/>
                <a:cs typeface="Calibri"/>
              </a:rPr>
              <a:t>(</a:t>
            </a:r>
            <a:r>
              <a:rPr sz="770" spc="-13" dirty="0">
                <a:latin typeface="Calibri"/>
                <a:cs typeface="Calibri"/>
              </a:rPr>
              <a:t>R</a:t>
            </a:r>
            <a:r>
              <a:rPr sz="770" dirty="0">
                <a:latin typeface="Calibri"/>
                <a:cs typeface="Calibri"/>
              </a:rPr>
              <a:t>ecei</a:t>
            </a:r>
            <a:r>
              <a:rPr sz="770" spc="-10" dirty="0">
                <a:latin typeface="Calibri"/>
                <a:cs typeface="Calibri"/>
              </a:rPr>
              <a:t>v</a:t>
            </a:r>
            <a:r>
              <a:rPr sz="770" dirty="0">
                <a:latin typeface="Calibri"/>
                <a:cs typeface="Calibri"/>
              </a:rPr>
              <a:t>e</a:t>
            </a:r>
            <a:r>
              <a:rPr sz="770" spc="3" dirty="0">
                <a:latin typeface="Calibri"/>
                <a:cs typeface="Calibri"/>
              </a:rPr>
              <a:t>d</a:t>
            </a:r>
            <a:r>
              <a:rPr sz="770" dirty="0">
                <a:latin typeface="Calibri"/>
                <a:cs typeface="Calibri"/>
              </a:rPr>
              <a:t>,</a:t>
            </a:r>
            <a:r>
              <a:rPr sz="770" spc="-6" dirty="0">
                <a:latin typeface="Calibri"/>
                <a:cs typeface="Calibri"/>
              </a:rPr>
              <a:t> </a:t>
            </a:r>
            <a:r>
              <a:rPr sz="770" spc="-16" dirty="0">
                <a:latin typeface="Calibri"/>
                <a:cs typeface="Calibri"/>
              </a:rPr>
              <a:t>P</a:t>
            </a:r>
            <a:r>
              <a:rPr sz="770" dirty="0">
                <a:latin typeface="Calibri"/>
                <a:cs typeface="Calibri"/>
              </a:rPr>
              <a:t>a</a:t>
            </a:r>
            <a:r>
              <a:rPr sz="770" spc="-6" dirty="0">
                <a:latin typeface="Calibri"/>
                <a:cs typeface="Calibri"/>
              </a:rPr>
              <a:t>rti</a:t>
            </a:r>
            <a:r>
              <a:rPr sz="770" dirty="0">
                <a:latin typeface="Calibri"/>
                <a:cs typeface="Calibri"/>
              </a:rPr>
              <a:t>ally </a:t>
            </a:r>
            <a:r>
              <a:rPr sz="770" spc="-10" dirty="0">
                <a:latin typeface="Calibri"/>
                <a:cs typeface="Calibri"/>
              </a:rPr>
              <a:t>R</a:t>
            </a:r>
            <a:r>
              <a:rPr sz="770" dirty="0">
                <a:latin typeface="Calibri"/>
                <a:cs typeface="Calibri"/>
              </a:rPr>
              <a:t>ecei</a:t>
            </a:r>
            <a:r>
              <a:rPr sz="770" spc="-10" dirty="0">
                <a:latin typeface="Calibri"/>
                <a:cs typeface="Calibri"/>
              </a:rPr>
              <a:t>v</a:t>
            </a:r>
            <a:r>
              <a:rPr sz="770" spc="-6" dirty="0">
                <a:latin typeface="Calibri"/>
                <a:cs typeface="Calibri"/>
              </a:rPr>
              <a:t>e</a:t>
            </a:r>
            <a:r>
              <a:rPr sz="770" dirty="0">
                <a:latin typeface="Calibri"/>
                <a:cs typeface="Calibri"/>
              </a:rPr>
              <a:t>d)</a:t>
            </a:r>
            <a:endParaRPr sz="770">
              <a:latin typeface="Calibri"/>
              <a:cs typeface="Calibri"/>
            </a:endParaRPr>
          </a:p>
          <a:p>
            <a:pPr marL="8959" marR="3258">
              <a:lnSpc>
                <a:spcPct val="110000"/>
              </a:lnSpc>
              <a:spcBef>
                <a:spcPts val="507"/>
              </a:spcBef>
            </a:pPr>
            <a:r>
              <a:rPr sz="770" dirty="0">
                <a:latin typeface="Calibri"/>
                <a:cs typeface="Calibri"/>
              </a:rPr>
              <a:t>Ac</a:t>
            </a:r>
            <a:r>
              <a:rPr sz="770" spc="-13" dirty="0">
                <a:latin typeface="Calibri"/>
                <a:cs typeface="Calibri"/>
              </a:rPr>
              <a:t>c</a:t>
            </a:r>
            <a:r>
              <a:rPr sz="770" dirty="0">
                <a:latin typeface="Calibri"/>
                <a:cs typeface="Calibri"/>
              </a:rPr>
              <a:t>o</a:t>
            </a:r>
            <a:r>
              <a:rPr sz="770" spc="-13" dirty="0">
                <a:latin typeface="Calibri"/>
                <a:cs typeface="Calibri"/>
              </a:rPr>
              <a:t>r</a:t>
            </a:r>
            <a:r>
              <a:rPr sz="770" dirty="0">
                <a:latin typeface="Calibri"/>
                <a:cs typeface="Calibri"/>
              </a:rPr>
              <a:t>ding </a:t>
            </a:r>
            <a:r>
              <a:rPr sz="770" spc="-6" dirty="0">
                <a:latin typeface="Calibri"/>
                <a:cs typeface="Calibri"/>
              </a:rPr>
              <a:t>t</a:t>
            </a:r>
            <a:r>
              <a:rPr sz="770" dirty="0">
                <a:latin typeface="Calibri"/>
                <a:cs typeface="Calibri"/>
              </a:rPr>
              <a:t>o</a:t>
            </a:r>
            <a:r>
              <a:rPr sz="770" spc="-3" dirty="0">
                <a:latin typeface="Calibri"/>
                <a:cs typeface="Calibri"/>
              </a:rPr>
              <a:t> </a:t>
            </a:r>
            <a:r>
              <a:rPr sz="770" spc="-6" dirty="0">
                <a:latin typeface="Calibri"/>
                <a:cs typeface="Calibri"/>
              </a:rPr>
              <a:t>t</a:t>
            </a:r>
            <a:r>
              <a:rPr sz="770" dirty="0">
                <a:latin typeface="Calibri"/>
                <a:cs typeface="Calibri"/>
              </a:rPr>
              <a:t>he pri</a:t>
            </a:r>
            <a:r>
              <a:rPr sz="770" spc="-3" dirty="0">
                <a:latin typeface="Calibri"/>
                <a:cs typeface="Calibri"/>
              </a:rPr>
              <a:t>n</a:t>
            </a:r>
            <a:r>
              <a:rPr sz="770" spc="-6" dirty="0">
                <a:latin typeface="Calibri"/>
                <a:cs typeface="Calibri"/>
              </a:rPr>
              <a:t>t</a:t>
            </a:r>
            <a:r>
              <a:rPr sz="770" spc="-13" dirty="0">
                <a:latin typeface="Calibri"/>
                <a:cs typeface="Calibri"/>
              </a:rPr>
              <a:t>i</a:t>
            </a:r>
            <a:r>
              <a:rPr sz="770" dirty="0">
                <a:latin typeface="Calibri"/>
                <a:cs typeface="Calibri"/>
              </a:rPr>
              <a:t>ng</a:t>
            </a:r>
            <a:r>
              <a:rPr sz="770" spc="-6" dirty="0">
                <a:latin typeface="Calibri"/>
                <a:cs typeface="Calibri"/>
              </a:rPr>
              <a:t> </a:t>
            </a:r>
            <a:r>
              <a:rPr sz="770" dirty="0">
                <a:latin typeface="Calibri"/>
                <a:cs typeface="Calibri"/>
              </a:rPr>
              <a:t>bus</a:t>
            </a:r>
            <a:r>
              <a:rPr sz="770" spc="-10" dirty="0">
                <a:latin typeface="Calibri"/>
                <a:cs typeface="Calibri"/>
              </a:rPr>
              <a:t>i</a:t>
            </a:r>
            <a:r>
              <a:rPr sz="770" dirty="0">
                <a:latin typeface="Calibri"/>
                <a:cs typeface="Calibri"/>
              </a:rPr>
              <a:t>ness</a:t>
            </a:r>
            <a:r>
              <a:rPr sz="770" spc="-6" dirty="0">
                <a:latin typeface="Calibri"/>
                <a:cs typeface="Calibri"/>
              </a:rPr>
              <a:t> </a:t>
            </a:r>
            <a:r>
              <a:rPr sz="770" dirty="0">
                <a:latin typeface="Calibri"/>
                <a:cs typeface="Calibri"/>
              </a:rPr>
              <a:t>p</a:t>
            </a:r>
            <a:r>
              <a:rPr sz="770" spc="-16" dirty="0">
                <a:latin typeface="Calibri"/>
                <a:cs typeface="Calibri"/>
              </a:rPr>
              <a:t>r</a:t>
            </a:r>
            <a:r>
              <a:rPr sz="770" dirty="0">
                <a:latin typeface="Calibri"/>
                <a:cs typeface="Calibri"/>
              </a:rPr>
              <a:t>ocess, p</a:t>
            </a:r>
            <a:r>
              <a:rPr sz="770" spc="-16" dirty="0">
                <a:latin typeface="Calibri"/>
                <a:cs typeface="Calibri"/>
              </a:rPr>
              <a:t>r</a:t>
            </a:r>
            <a:r>
              <a:rPr sz="770" spc="-6" dirty="0">
                <a:latin typeface="Calibri"/>
                <a:cs typeface="Calibri"/>
              </a:rPr>
              <a:t>o</a:t>
            </a:r>
            <a:r>
              <a:rPr sz="770" dirty="0">
                <a:latin typeface="Calibri"/>
                <a:cs typeface="Calibri"/>
              </a:rPr>
              <a:t>d</a:t>
            </a:r>
            <a:r>
              <a:rPr sz="770" spc="-6" dirty="0">
                <a:latin typeface="Calibri"/>
                <a:cs typeface="Calibri"/>
              </a:rPr>
              <a:t>u</a:t>
            </a:r>
            <a:r>
              <a:rPr sz="770" spc="-3" dirty="0">
                <a:latin typeface="Calibri"/>
                <a:cs typeface="Calibri"/>
              </a:rPr>
              <a:t>c</a:t>
            </a:r>
            <a:r>
              <a:rPr sz="770" spc="-6" dirty="0">
                <a:latin typeface="Calibri"/>
                <a:cs typeface="Calibri"/>
              </a:rPr>
              <a:t>t</a:t>
            </a:r>
            <a:r>
              <a:rPr sz="770" dirty="0">
                <a:latin typeface="Calibri"/>
                <a:cs typeface="Calibri"/>
              </a:rPr>
              <a:t>s a</a:t>
            </a:r>
            <a:r>
              <a:rPr sz="770" spc="-6" dirty="0">
                <a:latin typeface="Calibri"/>
                <a:cs typeface="Calibri"/>
              </a:rPr>
              <a:t>r</a:t>
            </a:r>
            <a:r>
              <a:rPr sz="770" dirty="0">
                <a:latin typeface="Calibri"/>
                <a:cs typeface="Calibri"/>
              </a:rPr>
              <a:t>e</a:t>
            </a:r>
            <a:r>
              <a:rPr sz="770" spc="3" dirty="0">
                <a:latin typeface="Calibri"/>
                <a:cs typeface="Calibri"/>
              </a:rPr>
              <a:t> </a:t>
            </a:r>
            <a:r>
              <a:rPr sz="770" spc="-6" dirty="0">
                <a:latin typeface="Calibri"/>
                <a:cs typeface="Calibri"/>
              </a:rPr>
              <a:t>f</a:t>
            </a:r>
            <a:r>
              <a:rPr sz="770" dirty="0">
                <a:latin typeface="Calibri"/>
                <a:cs typeface="Calibri"/>
              </a:rPr>
              <a:t>ully </a:t>
            </a:r>
            <a:r>
              <a:rPr sz="770" spc="-16" dirty="0">
                <a:latin typeface="Calibri"/>
                <a:cs typeface="Calibri"/>
              </a:rPr>
              <a:t>r</a:t>
            </a:r>
            <a:r>
              <a:rPr sz="770" dirty="0">
                <a:latin typeface="Calibri"/>
                <a:cs typeface="Calibri"/>
              </a:rPr>
              <a:t>ecei</a:t>
            </a:r>
            <a:r>
              <a:rPr sz="770" spc="-10" dirty="0">
                <a:latin typeface="Calibri"/>
                <a:cs typeface="Calibri"/>
              </a:rPr>
              <a:t>v</a:t>
            </a:r>
            <a:r>
              <a:rPr sz="770" dirty="0">
                <a:latin typeface="Calibri"/>
                <a:cs typeface="Calibri"/>
              </a:rPr>
              <a:t>ed</a:t>
            </a:r>
            <a:r>
              <a:rPr sz="770" spc="6" dirty="0">
                <a:latin typeface="Calibri"/>
                <a:cs typeface="Calibri"/>
              </a:rPr>
              <a:t> </a:t>
            </a:r>
            <a:r>
              <a:rPr sz="770" spc="-3" dirty="0">
                <a:latin typeface="Calibri"/>
                <a:cs typeface="Calibri"/>
              </a:rPr>
              <a:t>fi</a:t>
            </a:r>
            <a:r>
              <a:rPr sz="770" spc="-19" dirty="0">
                <a:latin typeface="Calibri"/>
                <a:cs typeface="Calibri"/>
              </a:rPr>
              <a:t>r</a:t>
            </a:r>
            <a:r>
              <a:rPr sz="770" spc="-10" dirty="0">
                <a:latin typeface="Calibri"/>
                <a:cs typeface="Calibri"/>
              </a:rPr>
              <a:t>s</a:t>
            </a:r>
            <a:r>
              <a:rPr sz="770" spc="-13" dirty="0">
                <a:latin typeface="Calibri"/>
                <a:cs typeface="Calibri"/>
              </a:rPr>
              <a:t>t</a:t>
            </a:r>
            <a:r>
              <a:rPr sz="770" dirty="0">
                <a:latin typeface="Calibri"/>
                <a:cs typeface="Calibri"/>
              </a:rPr>
              <a:t>, </a:t>
            </a:r>
            <a:r>
              <a:rPr sz="770" spc="-10" dirty="0">
                <a:latin typeface="Calibri"/>
                <a:cs typeface="Calibri"/>
              </a:rPr>
              <a:t>t</a:t>
            </a:r>
            <a:r>
              <a:rPr sz="770" dirty="0">
                <a:latin typeface="Calibri"/>
                <a:cs typeface="Calibri"/>
              </a:rPr>
              <a:t>hen</a:t>
            </a:r>
            <a:r>
              <a:rPr sz="770" spc="6" dirty="0">
                <a:latin typeface="Calibri"/>
                <a:cs typeface="Calibri"/>
              </a:rPr>
              <a:t> </a:t>
            </a:r>
            <a:r>
              <a:rPr sz="770" spc="-6" dirty="0">
                <a:latin typeface="Calibri"/>
                <a:cs typeface="Calibri"/>
              </a:rPr>
              <a:t>th</a:t>
            </a:r>
            <a:r>
              <a:rPr sz="770" dirty="0">
                <a:latin typeface="Calibri"/>
                <a:cs typeface="Calibri"/>
              </a:rPr>
              <a:t>e</a:t>
            </a:r>
            <a:r>
              <a:rPr sz="770" spc="3"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ndor bill is </a:t>
            </a:r>
            <a:r>
              <a:rPr sz="770" spc="-3" dirty="0">
                <a:latin typeface="Calibri"/>
                <a:cs typeface="Calibri"/>
              </a:rPr>
              <a:t>c</a:t>
            </a:r>
            <a:r>
              <a:rPr sz="770" spc="-16"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ed bas</a:t>
            </a:r>
            <a:r>
              <a:rPr sz="770" spc="-6" dirty="0">
                <a:latin typeface="Calibri"/>
                <a:cs typeface="Calibri"/>
              </a:rPr>
              <a:t>e</a:t>
            </a:r>
            <a:r>
              <a:rPr sz="770" dirty="0">
                <a:latin typeface="Calibri"/>
                <a:cs typeface="Calibri"/>
              </a:rPr>
              <a:t>d</a:t>
            </a:r>
            <a:r>
              <a:rPr sz="770" spc="3" dirty="0">
                <a:latin typeface="Calibri"/>
                <a:cs typeface="Calibri"/>
              </a:rPr>
              <a:t> </a:t>
            </a:r>
            <a:r>
              <a:rPr sz="770" spc="-6" dirty="0">
                <a:latin typeface="Calibri"/>
                <a:cs typeface="Calibri"/>
              </a:rPr>
              <a:t>o</a:t>
            </a:r>
            <a:r>
              <a:rPr sz="770" dirty="0">
                <a:latin typeface="Calibri"/>
                <a:cs typeface="Calibri"/>
              </a:rPr>
              <a:t>n</a:t>
            </a:r>
            <a:r>
              <a:rPr sz="770" spc="3" dirty="0">
                <a:latin typeface="Calibri"/>
                <a:cs typeface="Calibri"/>
              </a:rPr>
              <a:t> </a:t>
            </a:r>
            <a:r>
              <a:rPr sz="770" spc="-13" dirty="0">
                <a:latin typeface="Calibri"/>
                <a:cs typeface="Calibri"/>
              </a:rPr>
              <a:t>t</a:t>
            </a:r>
            <a:r>
              <a:rPr sz="770" dirty="0">
                <a:latin typeface="Calibri"/>
                <a:cs typeface="Calibri"/>
              </a:rPr>
              <a:t>he</a:t>
            </a:r>
            <a:r>
              <a:rPr sz="770" spc="-3" dirty="0">
                <a:latin typeface="Calibri"/>
                <a:cs typeface="Calibri"/>
              </a:rPr>
              <a:t> </a:t>
            </a:r>
            <a:r>
              <a:rPr sz="770" spc="-10" dirty="0">
                <a:latin typeface="Calibri"/>
                <a:cs typeface="Calibri"/>
              </a:rPr>
              <a:t>r</a:t>
            </a:r>
            <a:r>
              <a:rPr sz="770" dirty="0">
                <a:latin typeface="Calibri"/>
                <a:cs typeface="Calibri"/>
              </a:rPr>
              <a:t>ecei</a:t>
            </a:r>
            <a:r>
              <a:rPr sz="770" spc="-10" dirty="0">
                <a:latin typeface="Calibri"/>
                <a:cs typeface="Calibri"/>
              </a:rPr>
              <a:t>v</a:t>
            </a:r>
            <a:r>
              <a:rPr sz="770" dirty="0">
                <a:latin typeface="Calibri"/>
                <a:cs typeface="Calibri"/>
              </a:rPr>
              <a:t>ed </a:t>
            </a:r>
            <a:r>
              <a:rPr sz="770" spc="-6" dirty="0">
                <a:latin typeface="Calibri"/>
                <a:cs typeface="Calibri"/>
              </a:rPr>
              <a:t>q</a:t>
            </a:r>
            <a:r>
              <a:rPr sz="770" dirty="0">
                <a:latin typeface="Calibri"/>
                <a:cs typeface="Calibri"/>
              </a:rPr>
              <a:t>ua</a:t>
            </a:r>
            <a:r>
              <a:rPr sz="770" spc="-3" dirty="0">
                <a:latin typeface="Calibri"/>
                <a:cs typeface="Calibri"/>
              </a:rPr>
              <a:t>n</a:t>
            </a:r>
            <a:r>
              <a:rPr sz="770" spc="-6" dirty="0">
                <a:latin typeface="Calibri"/>
                <a:cs typeface="Calibri"/>
              </a:rPr>
              <a:t>t</a:t>
            </a:r>
            <a:r>
              <a:rPr sz="770" spc="-13" dirty="0">
                <a:latin typeface="Calibri"/>
                <a:cs typeface="Calibri"/>
              </a:rPr>
              <a:t>i</a:t>
            </a:r>
            <a:r>
              <a:rPr sz="770" spc="-6" dirty="0">
                <a:latin typeface="Calibri"/>
                <a:cs typeface="Calibri"/>
              </a:rPr>
              <a:t>ti</a:t>
            </a:r>
            <a:r>
              <a:rPr sz="770" dirty="0">
                <a:latin typeface="Calibri"/>
                <a:cs typeface="Calibri"/>
              </a:rPr>
              <a:t>es (</a:t>
            </a:r>
            <a:r>
              <a:rPr sz="770" spc="-6" dirty="0">
                <a:latin typeface="Calibri"/>
                <a:cs typeface="Calibri"/>
              </a:rPr>
              <a:t>B</a:t>
            </a:r>
            <a:r>
              <a:rPr sz="770" dirty="0">
                <a:latin typeface="Calibri"/>
                <a:cs typeface="Calibri"/>
              </a:rPr>
              <a:t>ill </a:t>
            </a:r>
            <a:r>
              <a:rPr sz="770" spc="-3" dirty="0">
                <a:latin typeface="Calibri"/>
                <a:cs typeface="Calibri"/>
              </a:rPr>
              <a:t>C</a:t>
            </a:r>
            <a:r>
              <a:rPr sz="770" dirty="0">
                <a:latin typeface="Calibri"/>
                <a:cs typeface="Calibri"/>
              </a:rPr>
              <a:t>on</a:t>
            </a:r>
            <a:r>
              <a:rPr sz="770" spc="-6" dirty="0">
                <a:latin typeface="Calibri"/>
                <a:cs typeface="Calibri"/>
              </a:rPr>
              <a:t>t</a:t>
            </a:r>
            <a:r>
              <a:rPr sz="770" spc="-16" dirty="0">
                <a:latin typeface="Calibri"/>
                <a:cs typeface="Calibri"/>
              </a:rPr>
              <a:t>r</a:t>
            </a:r>
            <a:r>
              <a:rPr sz="770" dirty="0">
                <a:latin typeface="Calibri"/>
                <a:cs typeface="Calibri"/>
              </a:rPr>
              <a:t>ol:</a:t>
            </a:r>
            <a:r>
              <a:rPr sz="770" spc="-3" dirty="0">
                <a:latin typeface="Calibri"/>
                <a:cs typeface="Calibri"/>
              </a:rPr>
              <a:t> </a:t>
            </a:r>
            <a:r>
              <a:rPr sz="770" spc="-13" dirty="0">
                <a:latin typeface="Calibri"/>
                <a:cs typeface="Calibri"/>
              </a:rPr>
              <a:t>R</a:t>
            </a:r>
            <a:r>
              <a:rPr sz="770" dirty="0">
                <a:latin typeface="Calibri"/>
                <a:cs typeface="Calibri"/>
              </a:rPr>
              <a:t>ecei</a:t>
            </a:r>
            <a:r>
              <a:rPr sz="770" spc="-10" dirty="0">
                <a:latin typeface="Calibri"/>
                <a:cs typeface="Calibri"/>
              </a:rPr>
              <a:t>v</a:t>
            </a:r>
            <a:r>
              <a:rPr sz="770" dirty="0">
                <a:latin typeface="Calibri"/>
                <a:cs typeface="Calibri"/>
              </a:rPr>
              <a:t>ed Qu</a:t>
            </a:r>
            <a:r>
              <a:rPr sz="770" spc="-10" dirty="0">
                <a:latin typeface="Calibri"/>
                <a:cs typeface="Calibri"/>
              </a:rPr>
              <a:t>a</a:t>
            </a:r>
            <a:r>
              <a:rPr sz="770" spc="-6" dirty="0">
                <a:latin typeface="Calibri"/>
                <a:cs typeface="Calibri"/>
              </a:rPr>
              <a:t>ntiti</a:t>
            </a:r>
            <a:r>
              <a:rPr sz="770" dirty="0">
                <a:latin typeface="Calibri"/>
                <a:cs typeface="Calibri"/>
              </a:rPr>
              <a:t>es)</a:t>
            </a:r>
            <a:endParaRPr sz="770">
              <a:latin typeface="Calibri"/>
              <a:cs typeface="Calibri"/>
            </a:endParaRPr>
          </a:p>
        </p:txBody>
      </p:sp>
      <p:sp>
        <p:nvSpPr>
          <p:cNvPr id="5" name="object 5"/>
          <p:cNvSpPr/>
          <p:nvPr/>
        </p:nvSpPr>
        <p:spPr>
          <a:xfrm>
            <a:off x="4238960" y="777242"/>
            <a:ext cx="3675777" cy="1466896"/>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257700" y="2917494"/>
            <a:ext cx="3675777" cy="1345457"/>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257700" y="4854170"/>
            <a:ext cx="3675777" cy="1257973"/>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7A58-7A8D-4FCE-95E7-20E66B3DBAE0}"/>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Accounting: Asset</a:t>
            </a:r>
            <a:r>
              <a:rPr lang="en-US" dirty="0">
                <a:solidFill>
                  <a:schemeClr val="bg1">
                    <a:lumMod val="95000"/>
                  </a:schemeClr>
                </a:solidFill>
              </a:rPr>
              <a:t> </a:t>
            </a:r>
            <a:r>
              <a:rPr lang="en-US" dirty="0">
                <a:solidFill>
                  <a:schemeClr val="bg1">
                    <a:lumMod val="95000"/>
                  </a:schemeClr>
                </a:solidFill>
                <a:latin typeface="Times New Roman" pitchFamily="18" charset="0"/>
                <a:cs typeface="Times New Roman" pitchFamily="18" charset="0"/>
              </a:rPr>
              <a:t>Creation</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6A45C10A-633A-4FC3-A04D-2AEB17E8A40D}"/>
              </a:ext>
            </a:extLst>
          </p:cNvPr>
          <p:cNvSpPr>
            <a:spLocks noGrp="1"/>
          </p:cNvSpPr>
          <p:nvPr>
            <p:ph idx="1"/>
          </p:nvPr>
        </p:nvSpPr>
        <p:spPr>
          <a:xfrm>
            <a:off x="1154954" y="2603500"/>
            <a:ext cx="8978911" cy="3416300"/>
          </a:xfrm>
        </p:spPr>
        <p:txBody>
          <a:bodyPr/>
          <a:lstStyle/>
          <a:p>
            <a:pPr marL="0" indent="0">
              <a:buNone/>
            </a:pPr>
            <a:r>
              <a:rPr lang="en-US" dirty="0">
                <a:solidFill>
                  <a:srgbClr val="002060"/>
                </a:solidFill>
                <a:latin typeface="Times New Roman" pitchFamily="18" charset="0"/>
                <a:cs typeface="Times New Roman" pitchFamily="18" charset="0"/>
              </a:rPr>
              <a:t>1- A group of asset accounts was created in the printing press chart of accounts (Fixed Assets), including 7 accounts:</a:t>
            </a:r>
          </a:p>
          <a:p>
            <a:endParaRPr lang="en-AE" dirty="0"/>
          </a:p>
        </p:txBody>
      </p:sp>
      <p:pic>
        <p:nvPicPr>
          <p:cNvPr id="5" name="Picture 4">
            <a:extLst>
              <a:ext uri="{FF2B5EF4-FFF2-40B4-BE49-F238E27FC236}">
                <a16:creationId xmlns:a16="http://schemas.microsoft.com/office/drawing/2014/main" id="{7F7707C3-F0CA-4BFA-8E1A-378F4B1FEFB7}"/>
              </a:ext>
            </a:extLst>
          </p:cNvPr>
          <p:cNvPicPr>
            <a:picLocks noChangeAspect="1"/>
          </p:cNvPicPr>
          <p:nvPr/>
        </p:nvPicPr>
        <p:blipFill>
          <a:blip r:embed="rId2"/>
          <a:stretch>
            <a:fillRect/>
          </a:stretch>
        </p:blipFill>
        <p:spPr>
          <a:xfrm>
            <a:off x="2623915" y="3429000"/>
            <a:ext cx="6944170" cy="31024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372407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2355" y="990167"/>
            <a:ext cx="3637917" cy="293991"/>
          </a:xfrm>
          <a:prstGeom prst="rect">
            <a:avLst/>
          </a:prstGeom>
        </p:spPr>
        <p:txBody>
          <a:bodyPr vert="horz" wrap="square" lIns="0" tIns="0" rIns="0" bIns="0" rtlCol="0">
            <a:spAutoFit/>
          </a:bodyPr>
          <a:lstStyle/>
          <a:p>
            <a:pPr marL="8145" marR="3258">
              <a:lnSpc>
                <a:spcPct val="108600"/>
              </a:lnSpc>
            </a:pPr>
            <a:r>
              <a:rPr sz="898" b="1" dirty="0">
                <a:latin typeface="Calibri"/>
                <a:cs typeface="Calibri"/>
              </a:rPr>
              <a:t>The</a:t>
            </a:r>
            <a:r>
              <a:rPr sz="898" b="1" spc="-3" dirty="0">
                <a:latin typeface="Calibri"/>
                <a:cs typeface="Calibri"/>
              </a:rPr>
              <a:t> </a:t>
            </a:r>
            <a:r>
              <a:rPr sz="898" b="1" dirty="0">
                <a:latin typeface="Calibri"/>
                <a:cs typeface="Calibri"/>
              </a:rPr>
              <a:t>pu</a:t>
            </a:r>
            <a:r>
              <a:rPr sz="898" b="1" spc="-19" dirty="0">
                <a:latin typeface="Calibri"/>
                <a:cs typeface="Calibri"/>
              </a:rPr>
              <a:t>r</a:t>
            </a:r>
            <a:r>
              <a:rPr sz="898" b="1" dirty="0">
                <a:latin typeface="Calibri"/>
                <a:cs typeface="Calibri"/>
              </a:rPr>
              <a:t>ch</a:t>
            </a:r>
            <a:r>
              <a:rPr sz="898" b="1" spc="-6" dirty="0">
                <a:latin typeface="Calibri"/>
                <a:cs typeface="Calibri"/>
              </a:rPr>
              <a:t>a</a:t>
            </a:r>
            <a:r>
              <a:rPr sz="898" b="1" dirty="0">
                <a:latin typeface="Calibri"/>
                <a:cs typeface="Calibri"/>
              </a:rPr>
              <a:t>se</a:t>
            </a:r>
            <a:r>
              <a:rPr sz="898" b="1" spc="-3" dirty="0">
                <a:latin typeface="Calibri"/>
                <a:cs typeface="Calibri"/>
              </a:rPr>
              <a:t> </a:t>
            </a:r>
            <a:r>
              <a:rPr sz="898" b="1" dirty="0">
                <a:latin typeface="Calibri"/>
                <a:cs typeface="Calibri"/>
              </a:rPr>
              <a:t>ac</a:t>
            </a:r>
            <a:r>
              <a:rPr sz="898" b="1" spc="-6" dirty="0">
                <a:latin typeface="Calibri"/>
                <a:cs typeface="Calibri"/>
              </a:rPr>
              <a:t>c</a:t>
            </a:r>
            <a:r>
              <a:rPr sz="898" b="1" spc="-10" dirty="0">
                <a:latin typeface="Calibri"/>
                <a:cs typeface="Calibri"/>
              </a:rPr>
              <a:t>o</a:t>
            </a:r>
            <a:r>
              <a:rPr sz="898" b="1" dirty="0">
                <a:latin typeface="Calibri"/>
                <a:cs typeface="Calibri"/>
              </a:rPr>
              <a:t>u</a:t>
            </a:r>
            <a:r>
              <a:rPr sz="898" b="1" spc="-13" dirty="0">
                <a:latin typeface="Calibri"/>
                <a:cs typeface="Calibri"/>
              </a:rPr>
              <a:t>nt</a:t>
            </a:r>
            <a:r>
              <a:rPr sz="898" b="1" dirty="0">
                <a:latin typeface="Calibri"/>
                <a:cs typeface="Calibri"/>
              </a:rPr>
              <a:t>a</a:t>
            </a:r>
            <a:r>
              <a:rPr sz="898" b="1" spc="-6" dirty="0">
                <a:latin typeface="Calibri"/>
                <a:cs typeface="Calibri"/>
              </a:rPr>
              <a:t>n</a:t>
            </a:r>
            <a:r>
              <a:rPr sz="898" b="1" dirty="0">
                <a:latin typeface="Calibri"/>
                <a:cs typeface="Calibri"/>
              </a:rPr>
              <a:t>t</a:t>
            </a:r>
            <a:r>
              <a:rPr sz="898" b="1" spc="-3" dirty="0">
                <a:latin typeface="Calibri"/>
                <a:cs typeface="Calibri"/>
              </a:rPr>
              <a:t> </a:t>
            </a:r>
            <a:r>
              <a:rPr sz="898" b="1" dirty="0">
                <a:latin typeface="Calibri"/>
                <a:cs typeface="Calibri"/>
              </a:rPr>
              <a:t>c</a:t>
            </a:r>
            <a:r>
              <a:rPr sz="898" b="1" spc="-13" dirty="0">
                <a:latin typeface="Calibri"/>
                <a:cs typeface="Calibri"/>
              </a:rPr>
              <a:t>r</a:t>
            </a:r>
            <a:r>
              <a:rPr sz="898" b="1" dirty="0">
                <a:latin typeface="Calibri"/>
                <a:cs typeface="Calibri"/>
              </a:rPr>
              <a:t>e</a:t>
            </a:r>
            <a:r>
              <a:rPr sz="898" b="1" spc="-6" dirty="0">
                <a:latin typeface="Calibri"/>
                <a:cs typeface="Calibri"/>
              </a:rPr>
              <a:t>a</a:t>
            </a:r>
            <a:r>
              <a:rPr sz="898" b="1" spc="-22" dirty="0">
                <a:latin typeface="Calibri"/>
                <a:cs typeface="Calibri"/>
              </a:rPr>
              <a:t>t</a:t>
            </a:r>
            <a:r>
              <a:rPr sz="898" b="1" dirty="0">
                <a:latin typeface="Calibri"/>
                <a:cs typeface="Calibri"/>
              </a:rPr>
              <a:t>es</a:t>
            </a:r>
            <a:r>
              <a:rPr sz="898" b="1" spc="-3" dirty="0">
                <a:latin typeface="Calibri"/>
                <a:cs typeface="Calibri"/>
              </a:rPr>
              <a:t> </a:t>
            </a:r>
            <a:r>
              <a:rPr sz="898" b="1" spc="-6" dirty="0">
                <a:latin typeface="Calibri"/>
                <a:cs typeface="Calibri"/>
              </a:rPr>
              <a:t>a</a:t>
            </a:r>
            <a:r>
              <a:rPr sz="898" b="1" dirty="0">
                <a:latin typeface="Calibri"/>
                <a:cs typeface="Calibri"/>
              </a:rPr>
              <a:t>nd </a:t>
            </a:r>
            <a:r>
              <a:rPr sz="898" b="1" spc="-19" dirty="0">
                <a:latin typeface="Calibri"/>
                <a:cs typeface="Calibri"/>
              </a:rPr>
              <a:t>v</a:t>
            </a:r>
            <a:r>
              <a:rPr sz="898" b="1" dirty="0">
                <a:latin typeface="Calibri"/>
                <a:cs typeface="Calibri"/>
              </a:rPr>
              <a:t>al</a:t>
            </a:r>
            <a:r>
              <a:rPr sz="898" b="1" spc="-6" dirty="0">
                <a:latin typeface="Calibri"/>
                <a:cs typeface="Calibri"/>
              </a:rPr>
              <a:t>i</a:t>
            </a:r>
            <a:r>
              <a:rPr sz="898" b="1" dirty="0">
                <a:latin typeface="Calibri"/>
                <a:cs typeface="Calibri"/>
              </a:rPr>
              <a:t>d</a:t>
            </a:r>
            <a:r>
              <a:rPr sz="898" b="1" spc="-6" dirty="0">
                <a:latin typeface="Calibri"/>
                <a:cs typeface="Calibri"/>
              </a:rPr>
              <a:t>a</a:t>
            </a:r>
            <a:r>
              <a:rPr sz="898" b="1" spc="-13" dirty="0">
                <a:latin typeface="Calibri"/>
                <a:cs typeface="Calibri"/>
              </a:rPr>
              <a:t>t</a:t>
            </a:r>
            <a:r>
              <a:rPr sz="898" b="1" spc="-6" dirty="0">
                <a:latin typeface="Calibri"/>
                <a:cs typeface="Calibri"/>
              </a:rPr>
              <a:t>e</a:t>
            </a:r>
            <a:r>
              <a:rPr sz="898" b="1" dirty="0">
                <a:latin typeface="Calibri"/>
                <a:cs typeface="Calibri"/>
              </a:rPr>
              <a:t>s the </a:t>
            </a:r>
            <a:r>
              <a:rPr sz="898" b="1" spc="-13" dirty="0">
                <a:latin typeface="Calibri"/>
                <a:cs typeface="Calibri"/>
              </a:rPr>
              <a:t>v</a:t>
            </a:r>
            <a:r>
              <a:rPr sz="898" b="1" spc="-6" dirty="0">
                <a:latin typeface="Calibri"/>
                <a:cs typeface="Calibri"/>
              </a:rPr>
              <a:t>e</a:t>
            </a:r>
            <a:r>
              <a:rPr sz="898" b="1" dirty="0">
                <a:latin typeface="Calibri"/>
                <a:cs typeface="Calibri"/>
              </a:rPr>
              <a:t>nd</a:t>
            </a:r>
            <a:r>
              <a:rPr sz="898" b="1" spc="-6" dirty="0">
                <a:latin typeface="Calibri"/>
                <a:cs typeface="Calibri"/>
              </a:rPr>
              <a:t>o</a:t>
            </a:r>
            <a:r>
              <a:rPr sz="898" b="1" dirty="0">
                <a:latin typeface="Calibri"/>
                <a:cs typeface="Calibri"/>
              </a:rPr>
              <a:t>r</a:t>
            </a:r>
            <a:r>
              <a:rPr sz="898" b="1" spc="-3" dirty="0">
                <a:latin typeface="Calibri"/>
                <a:cs typeface="Calibri"/>
              </a:rPr>
              <a:t> </a:t>
            </a:r>
            <a:r>
              <a:rPr sz="898" b="1" dirty="0">
                <a:latin typeface="Calibri"/>
                <a:cs typeface="Calibri"/>
              </a:rPr>
              <a:t>bi</a:t>
            </a:r>
            <a:r>
              <a:rPr sz="898" b="1" spc="-6" dirty="0">
                <a:latin typeface="Calibri"/>
                <a:cs typeface="Calibri"/>
              </a:rPr>
              <a:t>l</a:t>
            </a:r>
            <a:r>
              <a:rPr sz="898" b="1" dirty="0">
                <a:latin typeface="Calibri"/>
                <a:cs typeface="Calibri"/>
              </a:rPr>
              <a:t>l </a:t>
            </a:r>
            <a:r>
              <a:rPr sz="898" b="1" spc="-10" dirty="0">
                <a:latin typeface="Calibri"/>
                <a:cs typeface="Calibri"/>
              </a:rPr>
              <a:t>a</a:t>
            </a:r>
            <a:r>
              <a:rPr sz="898" b="1" spc="-13" dirty="0">
                <a:latin typeface="Calibri"/>
                <a:cs typeface="Calibri"/>
              </a:rPr>
              <a:t>f</a:t>
            </a:r>
            <a:r>
              <a:rPr sz="898" b="1" spc="-26" dirty="0">
                <a:latin typeface="Calibri"/>
                <a:cs typeface="Calibri"/>
              </a:rPr>
              <a:t>t</a:t>
            </a:r>
            <a:r>
              <a:rPr sz="898" b="1" dirty="0">
                <a:latin typeface="Calibri"/>
                <a:cs typeface="Calibri"/>
              </a:rPr>
              <a:t>er </a:t>
            </a:r>
            <a:r>
              <a:rPr sz="898" b="1" spc="-13" dirty="0">
                <a:latin typeface="Calibri"/>
                <a:cs typeface="Calibri"/>
              </a:rPr>
              <a:t>r</a:t>
            </a:r>
            <a:r>
              <a:rPr sz="898" b="1" dirty="0">
                <a:latin typeface="Calibri"/>
                <a:cs typeface="Calibri"/>
              </a:rPr>
              <a:t>ec</a:t>
            </a:r>
            <a:r>
              <a:rPr sz="898" b="1" spc="-6" dirty="0">
                <a:latin typeface="Calibri"/>
                <a:cs typeface="Calibri"/>
              </a:rPr>
              <a:t>e</a:t>
            </a:r>
            <a:r>
              <a:rPr sz="898" b="1" dirty="0">
                <a:latin typeface="Calibri"/>
                <a:cs typeface="Calibri"/>
              </a:rPr>
              <a:t>iving the p</a:t>
            </a:r>
            <a:r>
              <a:rPr sz="898" b="1" spc="-13" dirty="0">
                <a:latin typeface="Calibri"/>
                <a:cs typeface="Calibri"/>
              </a:rPr>
              <a:t>r</a:t>
            </a:r>
            <a:r>
              <a:rPr sz="898" b="1" spc="-10" dirty="0">
                <a:latin typeface="Calibri"/>
                <a:cs typeface="Calibri"/>
              </a:rPr>
              <a:t>o</a:t>
            </a:r>
            <a:r>
              <a:rPr sz="898" b="1" dirty="0">
                <a:latin typeface="Calibri"/>
                <a:cs typeface="Calibri"/>
              </a:rPr>
              <a:t>du</a:t>
            </a:r>
            <a:r>
              <a:rPr sz="898" b="1" spc="-6" dirty="0">
                <a:latin typeface="Calibri"/>
                <a:cs typeface="Calibri"/>
              </a:rPr>
              <a:t>c</a:t>
            </a:r>
            <a:r>
              <a:rPr sz="898" b="1" dirty="0">
                <a:latin typeface="Calibri"/>
                <a:cs typeface="Calibri"/>
              </a:rPr>
              <a:t>ts</a:t>
            </a:r>
            <a:endParaRPr sz="898">
              <a:latin typeface="Calibri"/>
              <a:cs typeface="Calibri"/>
            </a:endParaRPr>
          </a:p>
        </p:txBody>
      </p:sp>
      <p:sp>
        <p:nvSpPr>
          <p:cNvPr id="3" name="object 3"/>
          <p:cNvSpPr txBox="1"/>
          <p:nvPr/>
        </p:nvSpPr>
        <p:spPr>
          <a:xfrm>
            <a:off x="4251378" y="2775855"/>
            <a:ext cx="3479091" cy="252120"/>
          </a:xfrm>
          <a:prstGeom prst="rect">
            <a:avLst/>
          </a:prstGeom>
        </p:spPr>
        <p:txBody>
          <a:bodyPr vert="horz" wrap="square" lIns="0" tIns="0" rIns="0" bIns="0" rtlCol="0">
            <a:spAutoFit/>
          </a:bodyPr>
          <a:lstStyle/>
          <a:p>
            <a:pPr marL="8145" marR="3258">
              <a:lnSpc>
                <a:spcPct val="109200"/>
              </a:lnSpc>
            </a:pPr>
            <a:r>
              <a:rPr sz="770" dirty="0">
                <a:latin typeface="Calibri"/>
                <a:cs typeface="Calibri"/>
              </a:rPr>
              <a:t>-</a:t>
            </a:r>
            <a:r>
              <a:rPr sz="770" spc="-38"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B</a:t>
            </a:r>
            <a:r>
              <a:rPr sz="770" dirty="0">
                <a:latin typeface="Calibri"/>
                <a:cs typeface="Calibri"/>
              </a:rPr>
              <a:t>ills </a:t>
            </a:r>
            <a:r>
              <a:rPr sz="770" spc="-6" dirty="0">
                <a:latin typeface="Calibri"/>
                <a:cs typeface="Calibri"/>
              </a:rPr>
              <a:t>M</a:t>
            </a:r>
            <a:r>
              <a:rPr sz="770" dirty="0">
                <a:latin typeface="Calibri"/>
                <a:cs typeface="Calibri"/>
              </a:rPr>
              <a:t>a</a:t>
            </a:r>
            <a:r>
              <a:rPr sz="770" spc="3" dirty="0">
                <a:latin typeface="Calibri"/>
                <a:cs typeface="Calibri"/>
              </a:rPr>
              <a:t>n</a:t>
            </a:r>
            <a:r>
              <a:rPr sz="770" dirty="0">
                <a:latin typeface="Calibri"/>
                <a:cs typeface="Calibri"/>
              </a:rPr>
              <a:t>a</a:t>
            </a:r>
            <a:r>
              <a:rPr sz="770" spc="-10" dirty="0">
                <a:latin typeface="Calibri"/>
                <a:cs typeface="Calibri"/>
              </a:rPr>
              <a:t>g</a:t>
            </a:r>
            <a:r>
              <a:rPr sz="770" dirty="0">
                <a:latin typeface="Calibri"/>
                <a:cs typeface="Calibri"/>
              </a:rPr>
              <a:t>em</a:t>
            </a:r>
            <a:r>
              <a:rPr sz="770" spc="-6" dirty="0">
                <a:latin typeface="Calibri"/>
                <a:cs typeface="Calibri"/>
              </a:rPr>
              <a:t>ent</a:t>
            </a:r>
            <a:r>
              <a:rPr sz="770" dirty="0">
                <a:latin typeface="Calibri"/>
                <a:cs typeface="Calibri"/>
              </a:rPr>
              <a:t>:</a:t>
            </a:r>
            <a:r>
              <a:rPr sz="770" spc="3" dirty="0">
                <a:latin typeface="Calibri"/>
                <a:cs typeface="Calibri"/>
              </a:rPr>
              <a:t> </a:t>
            </a:r>
            <a:r>
              <a:rPr sz="770" spc="-13" dirty="0">
                <a:latin typeface="Calibri"/>
                <a:cs typeface="Calibri"/>
              </a:rPr>
              <a:t>R</a:t>
            </a:r>
            <a:r>
              <a:rPr sz="770" dirty="0">
                <a:latin typeface="Calibri"/>
                <a:cs typeface="Calibri"/>
              </a:rPr>
              <a:t>e</a:t>
            </a:r>
            <a:r>
              <a:rPr sz="770" spc="-10" dirty="0">
                <a:latin typeface="Calibri"/>
                <a:cs typeface="Calibri"/>
              </a:rPr>
              <a:t>c</a:t>
            </a:r>
            <a:r>
              <a:rPr sz="770" dirty="0">
                <a:latin typeface="Calibri"/>
                <a:cs typeface="Calibri"/>
              </a:rPr>
              <a:t>o</a:t>
            </a:r>
            <a:r>
              <a:rPr sz="770" spc="-13" dirty="0">
                <a:latin typeface="Calibri"/>
                <a:cs typeface="Calibri"/>
              </a:rPr>
              <a:t>r</a:t>
            </a:r>
            <a:r>
              <a:rPr sz="770" dirty="0">
                <a:latin typeface="Calibri"/>
                <a:cs typeface="Calibri"/>
              </a:rPr>
              <a:t>d</a:t>
            </a:r>
            <a:r>
              <a:rPr sz="770" spc="3"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a:t>
            </a:r>
            <a:r>
              <a:rPr sz="770" spc="-6" dirty="0">
                <a:latin typeface="Calibri"/>
                <a:cs typeface="Calibri"/>
              </a:rPr>
              <a:t>d</a:t>
            </a:r>
            <a:r>
              <a:rPr sz="770" dirty="0">
                <a:latin typeface="Calibri"/>
                <a:cs typeface="Calibri"/>
              </a:rPr>
              <a:t>or</a:t>
            </a:r>
            <a:r>
              <a:rPr sz="770" spc="-3" dirty="0">
                <a:latin typeface="Calibri"/>
                <a:cs typeface="Calibri"/>
              </a:rPr>
              <a:t> </a:t>
            </a:r>
            <a:r>
              <a:rPr sz="770" dirty="0">
                <a:latin typeface="Calibri"/>
                <a:cs typeface="Calibri"/>
              </a:rPr>
              <a:t>bills </a:t>
            </a:r>
            <a:r>
              <a:rPr sz="770" spc="-10" dirty="0">
                <a:latin typeface="Calibri"/>
                <a:cs typeface="Calibri"/>
              </a:rPr>
              <a:t>a</a:t>
            </a:r>
            <a:r>
              <a:rPr sz="770" dirty="0">
                <a:latin typeface="Calibri"/>
                <a:cs typeface="Calibri"/>
              </a:rPr>
              <a:t>nd</a:t>
            </a:r>
            <a:r>
              <a:rPr sz="770" spc="3" dirty="0">
                <a:latin typeface="Calibri"/>
                <a:cs typeface="Calibri"/>
              </a:rPr>
              <a:t> </a:t>
            </a:r>
            <a:r>
              <a:rPr sz="770" dirty="0">
                <a:latin typeface="Calibri"/>
                <a:cs typeface="Calibri"/>
              </a:rPr>
              <a:t>l</a:t>
            </a:r>
            <a:r>
              <a:rPr sz="770" spc="-10" dirty="0">
                <a:latin typeface="Calibri"/>
                <a:cs typeface="Calibri"/>
              </a:rPr>
              <a:t>i</a:t>
            </a:r>
            <a:r>
              <a:rPr sz="770" dirty="0">
                <a:latin typeface="Calibri"/>
                <a:cs typeface="Calibri"/>
              </a:rPr>
              <a:t>nk</a:t>
            </a:r>
            <a:r>
              <a:rPr sz="770" spc="-3" dirty="0">
                <a:latin typeface="Calibri"/>
                <a:cs typeface="Calibri"/>
              </a:rPr>
              <a:t> </a:t>
            </a:r>
            <a:r>
              <a:rPr sz="770" spc="-6" dirty="0">
                <a:latin typeface="Calibri"/>
                <a:cs typeface="Calibri"/>
              </a:rPr>
              <a:t>t</a:t>
            </a:r>
            <a:r>
              <a:rPr sz="770" dirty="0">
                <a:latin typeface="Calibri"/>
                <a:cs typeface="Calibri"/>
              </a:rPr>
              <a:t>hem</a:t>
            </a:r>
            <a:r>
              <a:rPr sz="770" spc="-3" dirty="0">
                <a:latin typeface="Calibri"/>
                <a:cs typeface="Calibri"/>
              </a:rPr>
              <a:t> </a:t>
            </a:r>
            <a:r>
              <a:rPr sz="770" spc="-6" dirty="0">
                <a:latin typeface="Calibri"/>
                <a:cs typeface="Calibri"/>
              </a:rPr>
              <a:t>t</a:t>
            </a:r>
            <a:r>
              <a:rPr sz="770" dirty="0">
                <a:latin typeface="Calibri"/>
                <a:cs typeface="Calibri"/>
              </a:rPr>
              <a:t>o</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dirty="0">
                <a:latin typeface="Calibri"/>
                <a:cs typeface="Calibri"/>
              </a:rPr>
              <a:t>o</a:t>
            </a:r>
            <a:r>
              <a:rPr sz="770" spc="-13" dirty="0">
                <a:latin typeface="Calibri"/>
                <a:cs typeface="Calibri"/>
              </a:rPr>
              <a:t>r</a:t>
            </a:r>
            <a:r>
              <a:rPr sz="770" dirty="0">
                <a:latin typeface="Calibri"/>
                <a:cs typeface="Calibri"/>
              </a:rPr>
              <a:t>de</a:t>
            </a:r>
            <a:r>
              <a:rPr sz="770" spc="-16" dirty="0">
                <a:latin typeface="Calibri"/>
                <a:cs typeface="Calibri"/>
              </a:rPr>
              <a:t>r</a:t>
            </a:r>
            <a:r>
              <a:rPr sz="770" dirty="0">
                <a:latin typeface="Calibri"/>
                <a:cs typeface="Calibri"/>
              </a:rPr>
              <a:t>s </a:t>
            </a:r>
            <a:r>
              <a:rPr sz="770" spc="-6" dirty="0">
                <a:latin typeface="Calibri"/>
                <a:cs typeface="Calibri"/>
              </a:rPr>
              <a:t>b</a:t>
            </a:r>
            <a:r>
              <a:rPr sz="770" dirty="0">
                <a:latin typeface="Calibri"/>
                <a:cs typeface="Calibri"/>
              </a:rPr>
              <a:t>y </a:t>
            </a:r>
            <a:r>
              <a:rPr sz="770" spc="-3" dirty="0">
                <a:latin typeface="Calibri"/>
                <a:cs typeface="Calibri"/>
              </a:rPr>
              <a:t>t</a:t>
            </a:r>
            <a:r>
              <a:rPr sz="770" dirty="0">
                <a:latin typeface="Calibri"/>
                <a:cs typeface="Calibri"/>
              </a:rPr>
              <a:t>he </a:t>
            </a:r>
            <a:r>
              <a:rPr sz="770" spc="-10" dirty="0">
                <a:latin typeface="Calibri"/>
                <a:cs typeface="Calibri"/>
              </a:rPr>
              <a:t>g</a:t>
            </a:r>
            <a:r>
              <a:rPr sz="770" dirty="0">
                <a:latin typeface="Calibri"/>
                <a:cs typeface="Calibri"/>
              </a:rPr>
              <a:t>e</a:t>
            </a:r>
            <a:r>
              <a:rPr sz="770" spc="3" dirty="0">
                <a:latin typeface="Calibri"/>
                <a:cs typeface="Calibri"/>
              </a:rPr>
              <a:t>n</a:t>
            </a:r>
            <a:r>
              <a:rPr sz="770" dirty="0">
                <a:latin typeface="Calibri"/>
                <a:cs typeface="Calibri"/>
              </a:rPr>
              <a:t>e</a:t>
            </a:r>
            <a:r>
              <a:rPr sz="770" spc="-16" dirty="0">
                <a:latin typeface="Calibri"/>
                <a:cs typeface="Calibri"/>
              </a:rPr>
              <a:t>r</a:t>
            </a:r>
            <a:r>
              <a:rPr sz="770" dirty="0">
                <a:latin typeface="Calibri"/>
                <a:cs typeface="Calibri"/>
              </a:rPr>
              <a:t>al</a:t>
            </a:r>
            <a:r>
              <a:rPr sz="770" spc="-3" dirty="0">
                <a:latin typeface="Calibri"/>
                <a:cs typeface="Calibri"/>
              </a:rPr>
              <a:t> </a:t>
            </a:r>
            <a:r>
              <a:rPr sz="770" dirty="0">
                <a:latin typeface="Calibri"/>
                <a:cs typeface="Calibri"/>
              </a:rPr>
              <a:t>ac</a:t>
            </a:r>
            <a:r>
              <a:rPr sz="770" spc="-13" dirty="0">
                <a:latin typeface="Calibri"/>
                <a:cs typeface="Calibri"/>
              </a:rPr>
              <a:t>c</a:t>
            </a:r>
            <a:r>
              <a:rPr sz="770" dirty="0">
                <a:latin typeface="Calibri"/>
                <a:cs typeface="Calibri"/>
              </a:rPr>
              <a:t>o</a:t>
            </a:r>
            <a:r>
              <a:rPr sz="770" spc="3" dirty="0">
                <a:latin typeface="Calibri"/>
                <a:cs typeface="Calibri"/>
              </a:rPr>
              <a:t>u</a:t>
            </a:r>
            <a:r>
              <a:rPr sz="770" spc="-6" dirty="0">
                <a:latin typeface="Calibri"/>
                <a:cs typeface="Calibri"/>
              </a:rPr>
              <a:t>n</a:t>
            </a:r>
            <a:r>
              <a:rPr sz="770" spc="-13" dirty="0">
                <a:latin typeface="Calibri"/>
                <a:cs typeface="Calibri"/>
              </a:rPr>
              <a:t>t</a:t>
            </a:r>
            <a:r>
              <a:rPr sz="770" dirty="0">
                <a:latin typeface="Calibri"/>
                <a:cs typeface="Calibri"/>
              </a:rPr>
              <a:t>a</a:t>
            </a:r>
            <a:r>
              <a:rPr sz="770" spc="-3" dirty="0">
                <a:latin typeface="Calibri"/>
                <a:cs typeface="Calibri"/>
              </a:rPr>
              <a:t>n</a:t>
            </a:r>
            <a:r>
              <a:rPr sz="770" spc="-6" dirty="0">
                <a:latin typeface="Calibri"/>
                <a:cs typeface="Calibri"/>
              </a:rPr>
              <a:t>t</a:t>
            </a:r>
            <a:r>
              <a:rPr sz="770" dirty="0">
                <a:latin typeface="Calibri"/>
                <a:cs typeface="Calibri"/>
              </a:rPr>
              <a:t>.</a:t>
            </a:r>
            <a:endParaRPr sz="770">
              <a:latin typeface="Calibri"/>
              <a:cs typeface="Calibri"/>
            </a:endParaRPr>
          </a:p>
        </p:txBody>
      </p:sp>
      <p:sp>
        <p:nvSpPr>
          <p:cNvPr id="4" name="object 4"/>
          <p:cNvSpPr/>
          <p:nvPr/>
        </p:nvSpPr>
        <p:spPr>
          <a:xfrm>
            <a:off x="4257700" y="1339991"/>
            <a:ext cx="3675777" cy="1347412"/>
          </a:xfrm>
          <a:prstGeom prst="rect">
            <a:avLst/>
          </a:prstGeom>
          <a:blipFill>
            <a:blip r:embed="rId3" cstate="print"/>
            <a:stretch>
              <a:fillRect/>
            </a:stretch>
          </a:blipFill>
        </p:spPr>
        <p:txBody>
          <a:bodyPr wrap="square" lIns="0" tIns="0" rIns="0" bIns="0" rtlCol="0"/>
          <a:lstStyle/>
          <a:p>
            <a:endParaRPr sz="1154"/>
          </a:p>
        </p:txBody>
      </p:sp>
      <p:sp>
        <p:nvSpPr>
          <p:cNvPr id="5" name="object 5"/>
          <p:cNvSpPr/>
          <p:nvPr/>
        </p:nvSpPr>
        <p:spPr>
          <a:xfrm>
            <a:off x="4257700" y="3219919"/>
            <a:ext cx="3675777" cy="1477969"/>
          </a:xfrm>
          <a:prstGeom prst="rect">
            <a:avLst/>
          </a:prstGeom>
          <a:blipFill>
            <a:blip r:embed="rId4" cstate="print"/>
            <a:stretch>
              <a:fillRect/>
            </a:stretch>
          </a:blipFill>
        </p:spPr>
        <p:txBody>
          <a:bodyPr wrap="square" lIns="0" tIns="0" rIns="0" bIns="0" rtlCol="0"/>
          <a:lstStyle/>
          <a:p>
            <a:endParaRPr sz="1154"/>
          </a:p>
        </p:txBody>
      </p:sp>
      <p:sp>
        <p:nvSpPr>
          <p:cNvPr id="6" name="object 6"/>
          <p:cNvSpPr/>
          <p:nvPr/>
        </p:nvSpPr>
        <p:spPr>
          <a:xfrm>
            <a:off x="4257700" y="4963736"/>
            <a:ext cx="3675777" cy="1618308"/>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62194" y="476739"/>
            <a:ext cx="3224156" cy="118494"/>
          </a:xfrm>
          <a:prstGeom prst="rect">
            <a:avLst/>
          </a:prstGeom>
        </p:spPr>
        <p:txBody>
          <a:bodyPr vert="horz" wrap="square" lIns="0" tIns="0" rIns="0" bIns="0" rtlCol="0">
            <a:spAutoFit/>
          </a:bodyPr>
          <a:lstStyle/>
          <a:p>
            <a:pPr marL="8145"/>
            <a:r>
              <a:rPr sz="770" spc="-6" dirty="0">
                <a:latin typeface="Calibri"/>
                <a:cs typeface="Calibri"/>
              </a:rPr>
              <a:t>M</a:t>
            </a:r>
            <a:r>
              <a:rPr sz="770" spc="-10" dirty="0">
                <a:latin typeface="Calibri"/>
                <a:cs typeface="Calibri"/>
              </a:rPr>
              <a:t>a</a:t>
            </a:r>
            <a:r>
              <a:rPr sz="770" spc="-13" dirty="0">
                <a:latin typeface="Calibri"/>
                <a:cs typeface="Calibri"/>
              </a:rPr>
              <a:t>t</a:t>
            </a:r>
            <a:r>
              <a:rPr sz="770" spc="-3" dirty="0">
                <a:latin typeface="Calibri"/>
                <a:cs typeface="Calibri"/>
              </a:rPr>
              <a:t>c</a:t>
            </a:r>
            <a:r>
              <a:rPr sz="770" dirty="0">
                <a:latin typeface="Calibri"/>
                <a:cs typeface="Calibri"/>
              </a:rPr>
              <a:t>h</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r>
              <a:rPr sz="770" spc="-3" dirty="0">
                <a:latin typeface="Calibri"/>
                <a:cs typeface="Calibri"/>
              </a:rPr>
              <a:t> </a:t>
            </a:r>
            <a:r>
              <a:rPr sz="770" dirty="0">
                <a:latin typeface="Calibri"/>
                <a:cs typeface="Calibri"/>
              </a:rPr>
              <a:t>bills </a:t>
            </a:r>
            <a:r>
              <a:rPr sz="770" spc="-6" dirty="0">
                <a:latin typeface="Calibri"/>
                <a:cs typeface="Calibri"/>
              </a:rPr>
              <a:t>w</a:t>
            </a:r>
            <a:r>
              <a:rPr sz="770" dirty="0">
                <a:latin typeface="Calibri"/>
                <a:cs typeface="Calibri"/>
              </a:rPr>
              <a:t>i</a:t>
            </a:r>
            <a:r>
              <a:rPr sz="770" spc="-6" dirty="0">
                <a:latin typeface="Calibri"/>
                <a:cs typeface="Calibri"/>
              </a:rPr>
              <a:t>t</a:t>
            </a:r>
            <a:r>
              <a:rPr sz="770" dirty="0">
                <a:latin typeface="Calibri"/>
                <a:cs typeface="Calibri"/>
              </a:rPr>
              <a:t>h</a:t>
            </a:r>
            <a:r>
              <a:rPr sz="770" spc="-3"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3" dirty="0">
                <a:latin typeface="Calibri"/>
                <a:cs typeface="Calibri"/>
              </a:rPr>
              <a:t>r</a:t>
            </a:r>
            <a:r>
              <a:rPr sz="770" dirty="0">
                <a:latin typeface="Calibri"/>
                <a:cs typeface="Calibri"/>
              </a:rPr>
              <a:t>de</a:t>
            </a:r>
            <a:r>
              <a:rPr sz="770" spc="-16" dirty="0">
                <a:latin typeface="Calibri"/>
                <a:cs typeface="Calibri"/>
              </a:rPr>
              <a:t>r</a:t>
            </a:r>
            <a:r>
              <a:rPr sz="770" dirty="0">
                <a:latin typeface="Calibri"/>
                <a:cs typeface="Calibri"/>
              </a:rPr>
              <a:t>s a</a:t>
            </a:r>
            <a:r>
              <a:rPr sz="770" spc="-3" dirty="0">
                <a:latin typeface="Calibri"/>
                <a:cs typeface="Calibri"/>
              </a:rPr>
              <a:t>n</a:t>
            </a:r>
            <a:r>
              <a:rPr sz="770" dirty="0">
                <a:latin typeface="Calibri"/>
                <a:cs typeface="Calibri"/>
              </a:rPr>
              <a:t>d</a:t>
            </a:r>
            <a:r>
              <a:rPr sz="770" spc="-3" dirty="0">
                <a:latin typeface="Calibri"/>
                <a:cs typeface="Calibri"/>
              </a:rPr>
              <a:t> </a:t>
            </a:r>
            <a:r>
              <a:rPr sz="770" spc="-10" dirty="0">
                <a:latin typeface="Calibri"/>
                <a:cs typeface="Calibri"/>
              </a:rPr>
              <a:t>r</a:t>
            </a:r>
            <a:r>
              <a:rPr sz="770" dirty="0">
                <a:latin typeface="Calibri"/>
                <a:cs typeface="Calibri"/>
              </a:rPr>
              <a:t>e</a:t>
            </a:r>
            <a:r>
              <a:rPr sz="770" spc="-10" dirty="0">
                <a:latin typeface="Calibri"/>
                <a:cs typeface="Calibri"/>
              </a:rPr>
              <a:t>c</a:t>
            </a:r>
            <a:r>
              <a:rPr sz="770" dirty="0">
                <a:latin typeface="Calibri"/>
                <a:cs typeface="Calibri"/>
              </a:rPr>
              <a:t>ei</a:t>
            </a:r>
            <a:r>
              <a:rPr sz="770" spc="-10" dirty="0">
                <a:latin typeface="Calibri"/>
                <a:cs typeface="Calibri"/>
              </a:rPr>
              <a:t>v</a:t>
            </a:r>
            <a:r>
              <a:rPr sz="770" dirty="0">
                <a:latin typeface="Calibri"/>
                <a:cs typeface="Calibri"/>
              </a:rPr>
              <a:t>ed p</a:t>
            </a:r>
            <a:r>
              <a:rPr sz="770" spc="-16" dirty="0">
                <a:latin typeface="Calibri"/>
                <a:cs typeface="Calibri"/>
              </a:rPr>
              <a:t>r</a:t>
            </a:r>
            <a:r>
              <a:rPr sz="770" dirty="0">
                <a:latin typeface="Calibri"/>
                <a:cs typeface="Calibri"/>
              </a:rPr>
              <a:t>oduc</a:t>
            </a:r>
            <a:r>
              <a:rPr sz="770" spc="-6" dirty="0">
                <a:latin typeface="Calibri"/>
                <a:cs typeface="Calibri"/>
              </a:rPr>
              <a:t>t</a:t>
            </a:r>
            <a:r>
              <a:rPr sz="770" dirty="0">
                <a:latin typeface="Calibri"/>
                <a:cs typeface="Calibri"/>
              </a:rPr>
              <a:t>s (</a:t>
            </a:r>
            <a:r>
              <a:rPr sz="770" spc="16" dirty="0">
                <a:latin typeface="Calibri"/>
                <a:cs typeface="Calibri"/>
              </a:rPr>
              <a:t>3</a:t>
            </a:r>
            <a:r>
              <a:rPr sz="770" dirty="0">
                <a:latin typeface="Calibri"/>
                <a:cs typeface="Calibri"/>
              </a:rPr>
              <a:t>-</a:t>
            </a:r>
            <a:r>
              <a:rPr sz="770" spc="-13" dirty="0">
                <a:latin typeface="Calibri"/>
                <a:cs typeface="Calibri"/>
              </a:rPr>
              <a:t>w</a:t>
            </a:r>
            <a:r>
              <a:rPr sz="770" spc="-16" dirty="0">
                <a:latin typeface="Calibri"/>
                <a:cs typeface="Calibri"/>
              </a:rPr>
              <a:t>a</a:t>
            </a:r>
            <a:r>
              <a:rPr sz="770" dirty="0">
                <a:latin typeface="Calibri"/>
                <a:cs typeface="Calibri"/>
              </a:rPr>
              <a:t>y m</a:t>
            </a:r>
            <a:r>
              <a:rPr sz="770" spc="-6" dirty="0">
                <a:latin typeface="Calibri"/>
                <a:cs typeface="Calibri"/>
              </a:rPr>
              <a:t>a</a:t>
            </a:r>
            <a:r>
              <a:rPr sz="770" spc="-13" dirty="0">
                <a:latin typeface="Calibri"/>
                <a:cs typeface="Calibri"/>
              </a:rPr>
              <a:t>t</a:t>
            </a:r>
            <a:r>
              <a:rPr sz="770" spc="-6" dirty="0">
                <a:latin typeface="Calibri"/>
                <a:cs typeface="Calibri"/>
              </a:rPr>
              <a:t>c</a:t>
            </a:r>
            <a:r>
              <a:rPr sz="770" dirty="0">
                <a:latin typeface="Calibri"/>
                <a:cs typeface="Calibri"/>
              </a:rPr>
              <a:t>hing)</a:t>
            </a:r>
            <a:endParaRPr sz="770">
              <a:latin typeface="Calibri"/>
              <a:cs typeface="Calibri"/>
            </a:endParaRPr>
          </a:p>
        </p:txBody>
      </p:sp>
      <p:sp>
        <p:nvSpPr>
          <p:cNvPr id="3" name="object 3"/>
          <p:cNvSpPr txBox="1"/>
          <p:nvPr/>
        </p:nvSpPr>
        <p:spPr>
          <a:xfrm>
            <a:off x="4251381" y="3258932"/>
            <a:ext cx="3134969" cy="333617"/>
          </a:xfrm>
          <a:prstGeom prst="rect">
            <a:avLst/>
          </a:prstGeom>
        </p:spPr>
        <p:txBody>
          <a:bodyPr vert="horz" wrap="square" lIns="0" tIns="0" rIns="0" bIns="0" rtlCol="0">
            <a:spAutoFit/>
          </a:bodyPr>
          <a:lstStyle/>
          <a:p>
            <a:pPr marL="8145"/>
            <a:r>
              <a:rPr sz="898" dirty="0">
                <a:latin typeface="Calibri"/>
                <a:cs typeface="Calibri"/>
              </a:rPr>
              <a:t>-Su</a:t>
            </a:r>
            <a:r>
              <a:rPr sz="898" spc="-6" dirty="0">
                <a:latin typeface="Calibri"/>
                <a:cs typeface="Calibri"/>
              </a:rPr>
              <a:t>pp</a:t>
            </a:r>
            <a:r>
              <a:rPr sz="898" dirty="0">
                <a:latin typeface="Calibri"/>
                <a:cs typeface="Calibri"/>
              </a:rPr>
              <a:t>lier</a:t>
            </a:r>
            <a:r>
              <a:rPr sz="898" spc="-3" dirty="0">
                <a:latin typeface="Calibri"/>
                <a:cs typeface="Calibri"/>
              </a:rPr>
              <a:t> </a:t>
            </a:r>
            <a:r>
              <a:rPr sz="898" dirty="0">
                <a:latin typeface="Calibri"/>
                <a:cs typeface="Calibri"/>
              </a:rPr>
              <a:t>Ma</a:t>
            </a:r>
            <a:r>
              <a:rPr sz="898" spc="-6" dirty="0">
                <a:latin typeface="Calibri"/>
                <a:cs typeface="Calibri"/>
              </a:rPr>
              <a:t>n</a:t>
            </a:r>
            <a:r>
              <a:rPr sz="898" dirty="0">
                <a:latin typeface="Calibri"/>
                <a:cs typeface="Calibri"/>
              </a:rPr>
              <a:t>a</a:t>
            </a:r>
            <a:r>
              <a:rPr sz="898" spc="-10" dirty="0">
                <a:latin typeface="Calibri"/>
                <a:cs typeface="Calibri"/>
              </a:rPr>
              <a:t>g</a:t>
            </a:r>
            <a:r>
              <a:rPr sz="898" dirty="0">
                <a:latin typeface="Calibri"/>
                <a:cs typeface="Calibri"/>
              </a:rPr>
              <a:t>e</a:t>
            </a:r>
            <a:r>
              <a:rPr sz="898" spc="-6" dirty="0">
                <a:latin typeface="Calibri"/>
                <a:cs typeface="Calibri"/>
              </a:rPr>
              <a:t>m</a:t>
            </a:r>
            <a:r>
              <a:rPr sz="898" dirty="0">
                <a:latin typeface="Calibri"/>
                <a:cs typeface="Calibri"/>
              </a:rPr>
              <a:t>e</a:t>
            </a:r>
            <a:r>
              <a:rPr sz="898" spc="-13" dirty="0">
                <a:latin typeface="Calibri"/>
                <a:cs typeface="Calibri"/>
              </a:rPr>
              <a:t>n</a:t>
            </a:r>
            <a:r>
              <a:rPr sz="898" dirty="0">
                <a:latin typeface="Calibri"/>
                <a:cs typeface="Calibri"/>
              </a:rPr>
              <a:t>t</a:t>
            </a:r>
          </a:p>
          <a:p>
            <a:pPr marL="154746">
              <a:spcBef>
                <a:spcPts val="619"/>
              </a:spcBef>
            </a:pPr>
            <a:r>
              <a:rPr sz="770" dirty="0">
                <a:latin typeface="Calibri"/>
                <a:cs typeface="Calibri"/>
              </a:rPr>
              <a:t>-S</a:t>
            </a:r>
            <a:r>
              <a:rPr sz="770" spc="-3" dirty="0">
                <a:latin typeface="Calibri"/>
                <a:cs typeface="Calibri"/>
              </a:rPr>
              <a:t>t</a:t>
            </a:r>
            <a:r>
              <a:rPr sz="770" spc="-6" dirty="0">
                <a:latin typeface="Calibri"/>
                <a:cs typeface="Calibri"/>
              </a:rPr>
              <a:t>o</a:t>
            </a:r>
            <a:r>
              <a:rPr sz="770" spc="-10" dirty="0">
                <a:latin typeface="Calibri"/>
                <a:cs typeface="Calibri"/>
              </a:rPr>
              <a:t>r</a:t>
            </a:r>
            <a:r>
              <a:rPr sz="770" dirty="0">
                <a:latin typeface="Calibri"/>
                <a:cs typeface="Calibri"/>
              </a:rPr>
              <a:t>e</a:t>
            </a:r>
            <a:r>
              <a:rPr sz="770" spc="3" dirty="0">
                <a:latin typeface="Calibri"/>
                <a:cs typeface="Calibri"/>
              </a:rPr>
              <a:t> </a:t>
            </a:r>
            <a:r>
              <a:rPr sz="770" spc="-10" dirty="0">
                <a:latin typeface="Calibri"/>
                <a:cs typeface="Calibri"/>
              </a:rPr>
              <a:t>s</a:t>
            </a:r>
            <a:r>
              <a:rPr sz="770" dirty="0">
                <a:latin typeface="Calibri"/>
                <a:cs typeface="Calibri"/>
              </a:rPr>
              <a:t>u</a:t>
            </a:r>
            <a:r>
              <a:rPr sz="770" spc="-6" dirty="0">
                <a:latin typeface="Calibri"/>
                <a:cs typeface="Calibri"/>
              </a:rPr>
              <a:t>p</a:t>
            </a:r>
            <a:r>
              <a:rPr sz="770" dirty="0">
                <a:latin typeface="Calibri"/>
                <a:cs typeface="Calibri"/>
              </a:rPr>
              <a:t>plier</a:t>
            </a:r>
            <a:r>
              <a:rPr sz="770" spc="-3" dirty="0">
                <a:latin typeface="Calibri"/>
                <a:cs typeface="Calibri"/>
              </a:rPr>
              <a:t> </a:t>
            </a:r>
            <a:r>
              <a:rPr sz="770" dirty="0">
                <a:latin typeface="Calibri"/>
                <a:cs typeface="Calibri"/>
              </a:rPr>
              <a:t>d</a:t>
            </a:r>
            <a:r>
              <a:rPr sz="770" spc="-10" dirty="0">
                <a:latin typeface="Calibri"/>
                <a:cs typeface="Calibri"/>
              </a:rPr>
              <a:t>a</a:t>
            </a:r>
            <a:r>
              <a:rPr sz="770" spc="-13" dirty="0">
                <a:latin typeface="Calibri"/>
                <a:cs typeface="Calibri"/>
              </a:rPr>
              <a:t>t</a:t>
            </a:r>
            <a:r>
              <a:rPr sz="770" dirty="0">
                <a:latin typeface="Calibri"/>
                <a:cs typeface="Calibri"/>
              </a:rPr>
              <a:t>a </a:t>
            </a:r>
            <a:r>
              <a:rPr sz="770" spc="-10" dirty="0">
                <a:latin typeface="Calibri"/>
                <a:cs typeface="Calibri"/>
              </a:rPr>
              <a:t>a</a:t>
            </a:r>
            <a:r>
              <a:rPr sz="770" dirty="0">
                <a:latin typeface="Calibri"/>
                <a:cs typeface="Calibri"/>
              </a:rPr>
              <a:t>nd</a:t>
            </a:r>
            <a:r>
              <a:rPr sz="770" spc="3" dirty="0">
                <a:latin typeface="Calibri"/>
                <a:cs typeface="Calibri"/>
              </a:rPr>
              <a:t> </a:t>
            </a:r>
            <a:r>
              <a:rPr sz="770" spc="-6" dirty="0">
                <a:latin typeface="Calibri"/>
                <a:cs typeface="Calibri"/>
              </a:rPr>
              <a:t>e</a:t>
            </a:r>
            <a:r>
              <a:rPr sz="770" spc="-10" dirty="0">
                <a:latin typeface="Calibri"/>
                <a:cs typeface="Calibri"/>
              </a:rPr>
              <a:t>v</a:t>
            </a:r>
            <a:r>
              <a:rPr sz="770" dirty="0">
                <a:latin typeface="Calibri"/>
                <a:cs typeface="Calibri"/>
              </a:rPr>
              <a:t>al</a:t>
            </a:r>
            <a:r>
              <a:rPr sz="770" spc="3" dirty="0">
                <a:latin typeface="Calibri"/>
                <a:cs typeface="Calibri"/>
              </a:rPr>
              <a:t>u</a:t>
            </a:r>
            <a:r>
              <a:rPr sz="770" spc="-10" dirty="0">
                <a:latin typeface="Calibri"/>
                <a:cs typeface="Calibri"/>
              </a:rPr>
              <a:t>a</a:t>
            </a:r>
            <a:r>
              <a:rPr sz="770" spc="-13" dirty="0">
                <a:latin typeface="Calibri"/>
                <a:cs typeface="Calibri"/>
              </a:rPr>
              <a:t>t</a:t>
            </a:r>
            <a:r>
              <a:rPr sz="770" dirty="0">
                <a:latin typeface="Calibri"/>
                <a:cs typeface="Calibri"/>
              </a:rPr>
              <a:t>e</a:t>
            </a:r>
            <a:r>
              <a:rPr sz="770" spc="3" dirty="0">
                <a:latin typeface="Calibri"/>
                <a:cs typeface="Calibri"/>
              </a:rPr>
              <a:t> </a:t>
            </a:r>
            <a:r>
              <a:rPr sz="770" spc="-6" dirty="0">
                <a:latin typeface="Calibri"/>
                <a:cs typeface="Calibri"/>
              </a:rPr>
              <a:t>t</a:t>
            </a:r>
            <a:r>
              <a:rPr sz="770" dirty="0">
                <a:latin typeface="Calibri"/>
                <a:cs typeface="Calibri"/>
              </a:rPr>
              <a:t>heir</a:t>
            </a:r>
            <a:r>
              <a:rPr sz="770" spc="-3" dirty="0">
                <a:latin typeface="Calibri"/>
                <a:cs typeface="Calibri"/>
              </a:rPr>
              <a:t> </a:t>
            </a:r>
            <a:r>
              <a:rPr sz="770" dirty="0">
                <a:latin typeface="Calibri"/>
                <a:cs typeface="Calibri"/>
              </a:rPr>
              <a:t>per</a:t>
            </a:r>
            <a:r>
              <a:rPr sz="770" spc="-19" dirty="0">
                <a:latin typeface="Calibri"/>
                <a:cs typeface="Calibri"/>
              </a:rPr>
              <a:t>f</a:t>
            </a:r>
            <a:r>
              <a:rPr sz="770" dirty="0">
                <a:latin typeface="Calibri"/>
                <a:cs typeface="Calibri"/>
              </a:rPr>
              <a:t>o</a:t>
            </a:r>
            <a:r>
              <a:rPr sz="770" spc="-6" dirty="0">
                <a:latin typeface="Calibri"/>
                <a:cs typeface="Calibri"/>
              </a:rPr>
              <a:t>r</a:t>
            </a:r>
            <a:r>
              <a:rPr sz="770" dirty="0">
                <a:latin typeface="Calibri"/>
                <a:cs typeface="Calibri"/>
              </a:rPr>
              <a:t>ma</a:t>
            </a:r>
            <a:r>
              <a:rPr sz="770" spc="-3" dirty="0">
                <a:latin typeface="Calibri"/>
                <a:cs typeface="Calibri"/>
              </a:rPr>
              <a:t>nc</a:t>
            </a:r>
            <a:r>
              <a:rPr sz="770" dirty="0">
                <a:latin typeface="Calibri"/>
                <a:cs typeface="Calibri"/>
              </a:rPr>
              <a:t>e</a:t>
            </a:r>
            <a:r>
              <a:rPr sz="770" spc="3" dirty="0">
                <a:latin typeface="Calibri"/>
                <a:cs typeface="Calibri"/>
              </a:rPr>
              <a:t> </a:t>
            </a:r>
            <a:r>
              <a:rPr sz="770" dirty="0">
                <a:latin typeface="Calibri"/>
                <a:cs typeface="Calibri"/>
              </a:rPr>
              <a:t>(o</a:t>
            </a:r>
            <a:r>
              <a:rPr sz="770" spc="10" dirty="0">
                <a:latin typeface="Calibri"/>
                <a:cs typeface="Calibri"/>
              </a:rPr>
              <a:t>n</a:t>
            </a:r>
            <a:r>
              <a:rPr sz="770" dirty="0">
                <a:latin typeface="Calibri"/>
                <a:cs typeface="Calibri"/>
              </a:rPr>
              <a:t>-</a:t>
            </a:r>
            <a:r>
              <a:rPr sz="770" spc="-6" dirty="0">
                <a:latin typeface="Calibri"/>
                <a:cs typeface="Calibri"/>
              </a:rPr>
              <a:t>t</a:t>
            </a:r>
            <a:r>
              <a:rPr sz="770" spc="-13" dirty="0">
                <a:latin typeface="Calibri"/>
                <a:cs typeface="Calibri"/>
              </a:rPr>
              <a:t>i</a:t>
            </a:r>
            <a:r>
              <a:rPr sz="770" dirty="0">
                <a:latin typeface="Calibri"/>
                <a:cs typeface="Calibri"/>
              </a:rPr>
              <a:t>me</a:t>
            </a:r>
            <a:r>
              <a:rPr sz="770" spc="-3" dirty="0">
                <a:latin typeface="Calibri"/>
                <a:cs typeface="Calibri"/>
              </a:rPr>
              <a:t> </a:t>
            </a:r>
            <a:r>
              <a:rPr sz="770" dirty="0">
                <a:latin typeface="Calibri"/>
                <a:cs typeface="Calibri"/>
              </a:rPr>
              <a:t>deli</a:t>
            </a:r>
            <a:r>
              <a:rPr sz="770" spc="-10" dirty="0">
                <a:latin typeface="Calibri"/>
                <a:cs typeface="Calibri"/>
              </a:rPr>
              <a:t>v</a:t>
            </a:r>
            <a:r>
              <a:rPr sz="770" dirty="0">
                <a:latin typeface="Calibri"/>
                <a:cs typeface="Calibri"/>
              </a:rPr>
              <a:t>ery </a:t>
            </a:r>
            <a:r>
              <a:rPr sz="770" spc="-16" dirty="0">
                <a:latin typeface="Calibri"/>
                <a:cs typeface="Calibri"/>
              </a:rPr>
              <a:t>r</a:t>
            </a:r>
            <a:r>
              <a:rPr sz="770" spc="-13" dirty="0">
                <a:latin typeface="Calibri"/>
                <a:cs typeface="Calibri"/>
              </a:rPr>
              <a:t>at</a:t>
            </a:r>
            <a:r>
              <a:rPr sz="770" spc="-6" dirty="0">
                <a:latin typeface="Calibri"/>
                <a:cs typeface="Calibri"/>
              </a:rPr>
              <a:t>e</a:t>
            </a:r>
            <a:r>
              <a:rPr sz="770" dirty="0">
                <a:latin typeface="Calibri"/>
                <a:cs typeface="Calibri"/>
              </a:rPr>
              <a:t>)</a:t>
            </a:r>
          </a:p>
        </p:txBody>
      </p:sp>
      <p:sp>
        <p:nvSpPr>
          <p:cNvPr id="4" name="object 4"/>
          <p:cNvSpPr/>
          <p:nvPr/>
        </p:nvSpPr>
        <p:spPr>
          <a:xfrm>
            <a:off x="4113768" y="699563"/>
            <a:ext cx="3671476" cy="1114625"/>
          </a:xfrm>
          <a:prstGeom prst="rect">
            <a:avLst/>
          </a:prstGeom>
          <a:blipFill>
            <a:blip r:embed="rId3" cstate="print"/>
            <a:stretch>
              <a:fillRect/>
            </a:stretch>
          </a:blipFill>
        </p:spPr>
        <p:txBody>
          <a:bodyPr wrap="square" lIns="0" tIns="0" rIns="0" bIns="0" rtlCol="0"/>
          <a:lstStyle/>
          <a:p>
            <a:endParaRPr sz="1154"/>
          </a:p>
        </p:txBody>
      </p:sp>
      <p:sp>
        <p:nvSpPr>
          <p:cNvPr id="5" name="object 5"/>
          <p:cNvSpPr/>
          <p:nvPr/>
        </p:nvSpPr>
        <p:spPr>
          <a:xfrm>
            <a:off x="4111092" y="1904354"/>
            <a:ext cx="3674152" cy="1264412"/>
          </a:xfrm>
          <a:prstGeom prst="rect">
            <a:avLst/>
          </a:prstGeom>
          <a:blipFill>
            <a:blip r:embed="rId4" cstate="print"/>
            <a:stretch>
              <a:fillRect/>
            </a:stretch>
          </a:blipFill>
        </p:spPr>
        <p:txBody>
          <a:bodyPr wrap="square" lIns="0" tIns="0" rIns="0" bIns="0" rtlCol="0"/>
          <a:lstStyle/>
          <a:p>
            <a:endParaRPr sz="1154"/>
          </a:p>
        </p:txBody>
      </p:sp>
      <p:sp>
        <p:nvSpPr>
          <p:cNvPr id="6" name="object 6"/>
          <p:cNvSpPr/>
          <p:nvPr/>
        </p:nvSpPr>
        <p:spPr>
          <a:xfrm>
            <a:off x="4111092" y="3652825"/>
            <a:ext cx="3674973" cy="922324"/>
          </a:xfrm>
          <a:prstGeom prst="rect">
            <a:avLst/>
          </a:prstGeom>
          <a:blipFill>
            <a:blip r:embed="rId5" cstate="print"/>
            <a:stretch>
              <a:fillRect/>
            </a:stretch>
          </a:blipFill>
        </p:spPr>
        <p:txBody>
          <a:bodyPr wrap="square" lIns="0" tIns="0" rIns="0" bIns="0" rtlCol="0"/>
          <a:lstStyle/>
          <a:p>
            <a:endParaRPr sz="1154"/>
          </a:p>
        </p:txBody>
      </p:sp>
      <p:sp>
        <p:nvSpPr>
          <p:cNvPr id="7" name="object 7"/>
          <p:cNvSpPr/>
          <p:nvPr/>
        </p:nvSpPr>
        <p:spPr>
          <a:xfrm>
            <a:off x="4111093" y="4649822"/>
            <a:ext cx="3675384" cy="1501104"/>
          </a:xfrm>
          <a:prstGeom prst="rect">
            <a:avLst/>
          </a:prstGeom>
          <a:blipFill>
            <a:blip r:embed="rId6"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11072" y="564342"/>
            <a:ext cx="3500675" cy="834203"/>
          </a:xfrm>
          <a:prstGeom prst="rect">
            <a:avLst/>
          </a:prstGeom>
        </p:spPr>
        <p:txBody>
          <a:bodyPr vert="horz" wrap="square" lIns="0" tIns="0" rIns="0" bIns="0" rtlCol="0">
            <a:spAutoFit/>
          </a:bodyPr>
          <a:lstStyle/>
          <a:p>
            <a:pPr marL="8145"/>
            <a:r>
              <a:rPr sz="770" dirty="0">
                <a:latin typeface="Calibri"/>
                <a:cs typeface="Calibri"/>
              </a:rPr>
              <a:t>-P</a:t>
            </a:r>
            <a:r>
              <a:rPr sz="770" spc="3"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dirty="0">
                <a:latin typeface="Calibri"/>
                <a:cs typeface="Calibri"/>
              </a:rPr>
              <a:t>Ag</a:t>
            </a:r>
            <a:r>
              <a:rPr sz="770" spc="-10" dirty="0">
                <a:latin typeface="Calibri"/>
                <a:cs typeface="Calibri"/>
              </a:rPr>
              <a:t>r</a:t>
            </a:r>
            <a:r>
              <a:rPr sz="770" spc="-6" dirty="0">
                <a:latin typeface="Calibri"/>
                <a:cs typeface="Calibri"/>
              </a:rPr>
              <a:t>e</a:t>
            </a:r>
            <a:r>
              <a:rPr sz="770" dirty="0">
                <a:latin typeface="Calibri"/>
                <a:cs typeface="Calibri"/>
              </a:rPr>
              <a:t>eme</a:t>
            </a:r>
            <a:r>
              <a:rPr sz="770" spc="-6" dirty="0">
                <a:latin typeface="Calibri"/>
                <a:cs typeface="Calibri"/>
              </a:rPr>
              <a:t>n</a:t>
            </a:r>
            <a:r>
              <a:rPr sz="770" dirty="0">
                <a:latin typeface="Calibri"/>
                <a:cs typeface="Calibri"/>
              </a:rPr>
              <a:t>t</a:t>
            </a:r>
            <a:r>
              <a:rPr sz="770" spc="-3" dirty="0">
                <a:latin typeface="Calibri"/>
                <a:cs typeface="Calibri"/>
              </a:rPr>
              <a:t> </a:t>
            </a:r>
            <a:r>
              <a:rPr sz="770" spc="-13" dirty="0">
                <a:latin typeface="Calibri"/>
                <a:cs typeface="Calibri"/>
              </a:rPr>
              <a:t>M</a:t>
            </a:r>
            <a:r>
              <a:rPr sz="770" dirty="0">
                <a:latin typeface="Calibri"/>
                <a:cs typeface="Calibri"/>
              </a:rPr>
              <a:t>a</a:t>
            </a:r>
            <a:r>
              <a:rPr sz="770" spc="3" dirty="0">
                <a:latin typeface="Calibri"/>
                <a:cs typeface="Calibri"/>
              </a:rPr>
              <a:t>n</a:t>
            </a:r>
            <a:r>
              <a:rPr sz="770" dirty="0">
                <a:latin typeface="Calibri"/>
                <a:cs typeface="Calibri"/>
              </a:rPr>
              <a:t>a</a:t>
            </a:r>
            <a:r>
              <a:rPr sz="770" spc="-10" dirty="0">
                <a:latin typeface="Calibri"/>
                <a:cs typeface="Calibri"/>
              </a:rPr>
              <a:t>g</a:t>
            </a:r>
            <a:r>
              <a:rPr sz="770" dirty="0">
                <a:latin typeface="Calibri"/>
                <a:cs typeface="Calibri"/>
              </a:rPr>
              <a:t>eme</a:t>
            </a:r>
            <a:r>
              <a:rPr sz="770" spc="-6" dirty="0">
                <a:latin typeface="Calibri"/>
                <a:cs typeface="Calibri"/>
              </a:rPr>
              <a:t>n</a:t>
            </a:r>
            <a:r>
              <a:rPr sz="770" dirty="0">
                <a:latin typeface="Calibri"/>
                <a:cs typeface="Calibri"/>
              </a:rPr>
              <a:t>t</a:t>
            </a:r>
            <a:r>
              <a:rPr sz="770" spc="-3" dirty="0">
                <a:latin typeface="Calibri"/>
                <a:cs typeface="Calibri"/>
              </a:rPr>
              <a:t> </a:t>
            </a:r>
            <a:r>
              <a:rPr sz="770" spc="-10" dirty="0">
                <a:latin typeface="Calibri"/>
                <a:cs typeface="Calibri"/>
              </a:rPr>
              <a:t>a</a:t>
            </a:r>
            <a:r>
              <a:rPr sz="770" dirty="0">
                <a:latin typeface="Calibri"/>
                <a:cs typeface="Calibri"/>
              </a:rPr>
              <a:t>nd</a:t>
            </a:r>
            <a:r>
              <a:rPr sz="770" spc="-3" dirty="0">
                <a:latin typeface="Calibri"/>
                <a:cs typeface="Calibri"/>
              </a:rPr>
              <a:t> </a:t>
            </a:r>
            <a:r>
              <a:rPr sz="770" spc="-16" dirty="0">
                <a:latin typeface="Calibri"/>
                <a:cs typeface="Calibri"/>
              </a:rPr>
              <a:t>Pa</a:t>
            </a:r>
            <a:r>
              <a:rPr sz="770" dirty="0">
                <a:latin typeface="Calibri"/>
                <a:cs typeface="Calibri"/>
              </a:rPr>
              <a:t>ym</a:t>
            </a:r>
            <a:r>
              <a:rPr sz="770" spc="-10" dirty="0">
                <a:latin typeface="Calibri"/>
                <a:cs typeface="Calibri"/>
              </a:rPr>
              <a:t>e</a:t>
            </a:r>
            <a:r>
              <a:rPr sz="770" spc="-6" dirty="0">
                <a:latin typeface="Calibri"/>
                <a:cs typeface="Calibri"/>
              </a:rPr>
              <a:t>n</a:t>
            </a:r>
            <a:r>
              <a:rPr sz="770" dirty="0">
                <a:latin typeface="Calibri"/>
                <a:cs typeface="Calibri"/>
              </a:rPr>
              <a:t>t</a:t>
            </a:r>
            <a:r>
              <a:rPr sz="770" spc="-3" dirty="0">
                <a:latin typeface="Calibri"/>
                <a:cs typeface="Calibri"/>
              </a:rPr>
              <a:t> </a:t>
            </a:r>
            <a:r>
              <a:rPr sz="770" spc="-67" dirty="0">
                <a:latin typeface="Calibri"/>
                <a:cs typeface="Calibri"/>
              </a:rPr>
              <a:t>T</a:t>
            </a:r>
            <a:r>
              <a:rPr sz="770" dirty="0">
                <a:latin typeface="Calibri"/>
                <a:cs typeface="Calibri"/>
              </a:rPr>
              <a:t>erms</a:t>
            </a:r>
          </a:p>
          <a:p>
            <a:pPr marL="8145" marR="3258">
              <a:lnSpc>
                <a:spcPct val="110000"/>
              </a:lnSpc>
              <a:spcBef>
                <a:spcPts val="507"/>
              </a:spcBef>
            </a:pPr>
            <a:r>
              <a:rPr sz="770" dirty="0">
                <a:latin typeface="Calibri"/>
                <a:cs typeface="Calibri"/>
              </a:rPr>
              <a:t>-T</a:t>
            </a:r>
            <a:r>
              <a:rPr sz="770" spc="3" dirty="0">
                <a:latin typeface="Calibri"/>
                <a:cs typeface="Calibri"/>
              </a:rPr>
              <a:t>h</a:t>
            </a:r>
            <a:r>
              <a:rPr sz="770" spc="-6" dirty="0">
                <a:latin typeface="Calibri"/>
                <a:cs typeface="Calibri"/>
              </a:rPr>
              <a:t>e</a:t>
            </a:r>
            <a:r>
              <a:rPr sz="770" spc="-10" dirty="0">
                <a:latin typeface="Calibri"/>
                <a:cs typeface="Calibri"/>
              </a:rPr>
              <a:t>r</a:t>
            </a:r>
            <a:r>
              <a:rPr sz="770" dirty="0">
                <a:latin typeface="Calibri"/>
                <a:cs typeface="Calibri"/>
              </a:rPr>
              <a:t>e</a:t>
            </a:r>
            <a:r>
              <a:rPr sz="770" spc="-3" dirty="0">
                <a:latin typeface="Calibri"/>
                <a:cs typeface="Calibri"/>
              </a:rPr>
              <a:t> </a:t>
            </a:r>
            <a:r>
              <a:rPr sz="770" dirty="0">
                <a:latin typeface="Calibri"/>
                <a:cs typeface="Calibri"/>
              </a:rPr>
              <a:t>a</a:t>
            </a:r>
            <a:r>
              <a:rPr sz="770" spc="-6" dirty="0">
                <a:latin typeface="Calibri"/>
                <a:cs typeface="Calibri"/>
              </a:rPr>
              <a:t>r</a:t>
            </a:r>
            <a:r>
              <a:rPr sz="770" dirty="0">
                <a:latin typeface="Calibri"/>
                <a:cs typeface="Calibri"/>
              </a:rPr>
              <a:t>e</a:t>
            </a:r>
            <a:r>
              <a:rPr sz="770" spc="-6" dirty="0">
                <a:latin typeface="Calibri"/>
                <a:cs typeface="Calibri"/>
              </a:rPr>
              <a:t> tw</a:t>
            </a:r>
            <a:r>
              <a:rPr sz="770" dirty="0">
                <a:latin typeface="Calibri"/>
                <a:cs typeface="Calibri"/>
              </a:rPr>
              <a:t>o</a:t>
            </a:r>
            <a:r>
              <a:rPr sz="770" spc="3" dirty="0">
                <a:latin typeface="Calibri"/>
                <a:cs typeface="Calibri"/>
              </a:rPr>
              <a:t> </a:t>
            </a:r>
            <a:r>
              <a:rPr sz="770" spc="-6" dirty="0">
                <a:latin typeface="Calibri"/>
                <a:cs typeface="Calibri"/>
              </a:rPr>
              <a:t>t</a:t>
            </a:r>
            <a:r>
              <a:rPr sz="770" dirty="0">
                <a:latin typeface="Calibri"/>
                <a:cs typeface="Calibri"/>
              </a:rPr>
              <a:t>ypes</a:t>
            </a:r>
            <a:r>
              <a:rPr sz="770" spc="-6" dirty="0">
                <a:latin typeface="Calibri"/>
                <a:cs typeface="Calibri"/>
              </a:rPr>
              <a:t> </a:t>
            </a:r>
            <a:r>
              <a:rPr sz="770" dirty="0">
                <a:latin typeface="Calibri"/>
                <a:cs typeface="Calibri"/>
              </a:rPr>
              <a:t>of </a:t>
            </a:r>
            <a:r>
              <a:rPr sz="770" spc="-3"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ag</a:t>
            </a:r>
            <a:r>
              <a:rPr sz="770" spc="-16" dirty="0">
                <a:latin typeface="Calibri"/>
                <a:cs typeface="Calibri"/>
              </a:rPr>
              <a:t>r</a:t>
            </a:r>
            <a:r>
              <a:rPr sz="770" dirty="0">
                <a:latin typeface="Calibri"/>
                <a:cs typeface="Calibri"/>
              </a:rPr>
              <a:t>eem</a:t>
            </a:r>
            <a:r>
              <a:rPr sz="770" spc="-6" dirty="0">
                <a:latin typeface="Calibri"/>
                <a:cs typeface="Calibri"/>
              </a:rPr>
              <a:t>ent</a:t>
            </a:r>
            <a:r>
              <a:rPr sz="770" dirty="0">
                <a:latin typeface="Calibri"/>
                <a:cs typeface="Calibri"/>
              </a:rPr>
              <a:t>s: </a:t>
            </a:r>
            <a:r>
              <a:rPr sz="770" spc="-6" dirty="0">
                <a:latin typeface="Calibri"/>
                <a:cs typeface="Calibri"/>
              </a:rPr>
              <a:t>t</a:t>
            </a:r>
            <a:r>
              <a:rPr sz="770" dirty="0">
                <a:latin typeface="Calibri"/>
                <a:cs typeface="Calibri"/>
              </a:rPr>
              <a:t>he</a:t>
            </a:r>
            <a:r>
              <a:rPr sz="770" spc="-6" dirty="0">
                <a:latin typeface="Calibri"/>
                <a:cs typeface="Calibri"/>
              </a:rPr>
              <a:t> </a:t>
            </a:r>
            <a:r>
              <a:rPr sz="770" spc="-3" dirty="0">
                <a:latin typeface="Calibri"/>
                <a:cs typeface="Calibri"/>
              </a:rPr>
              <a:t>fi</a:t>
            </a:r>
            <a:r>
              <a:rPr sz="770" spc="-19" dirty="0">
                <a:latin typeface="Calibri"/>
                <a:cs typeface="Calibri"/>
              </a:rPr>
              <a:t>r</a:t>
            </a:r>
            <a:r>
              <a:rPr sz="770" spc="-10" dirty="0">
                <a:latin typeface="Calibri"/>
                <a:cs typeface="Calibri"/>
              </a:rPr>
              <a:t>s</a:t>
            </a:r>
            <a:r>
              <a:rPr sz="770" dirty="0">
                <a:latin typeface="Calibri"/>
                <a:cs typeface="Calibri"/>
              </a:rPr>
              <a:t>t</a:t>
            </a:r>
            <a:r>
              <a:rPr sz="770" spc="-3" dirty="0">
                <a:latin typeface="Calibri"/>
                <a:cs typeface="Calibri"/>
              </a:rPr>
              <a:t> </a:t>
            </a:r>
            <a:r>
              <a:rPr sz="770" dirty="0">
                <a:latin typeface="Calibri"/>
                <a:cs typeface="Calibri"/>
              </a:rPr>
              <a:t>is</a:t>
            </a:r>
            <a:r>
              <a:rPr sz="770" spc="10" dirty="0">
                <a:latin typeface="Calibri"/>
                <a:cs typeface="Calibri"/>
              </a:rPr>
              <a:t> </a:t>
            </a:r>
            <a:r>
              <a:rPr sz="770" b="1" dirty="0">
                <a:latin typeface="Calibri"/>
                <a:cs typeface="Calibri"/>
              </a:rPr>
              <a:t>Bl</a:t>
            </a:r>
            <a:r>
              <a:rPr sz="770" b="1" spc="-3" dirty="0">
                <a:latin typeface="Calibri"/>
                <a:cs typeface="Calibri"/>
              </a:rPr>
              <a:t>a</a:t>
            </a:r>
            <a:r>
              <a:rPr sz="770" b="1" dirty="0">
                <a:latin typeface="Calibri"/>
                <a:cs typeface="Calibri"/>
              </a:rPr>
              <a:t>n</a:t>
            </a:r>
            <a:r>
              <a:rPr sz="770" b="1" spc="-26" dirty="0">
                <a:latin typeface="Calibri"/>
                <a:cs typeface="Calibri"/>
              </a:rPr>
              <a:t>k</a:t>
            </a:r>
            <a:r>
              <a:rPr sz="770" b="1" spc="-3" dirty="0">
                <a:latin typeface="Calibri"/>
                <a:cs typeface="Calibri"/>
              </a:rPr>
              <a:t>e</a:t>
            </a:r>
            <a:r>
              <a:rPr sz="770" b="1" dirty="0">
                <a:latin typeface="Calibri"/>
                <a:cs typeface="Calibri"/>
              </a:rPr>
              <a:t>t</a:t>
            </a:r>
            <a:r>
              <a:rPr sz="770" b="1" spc="-3" dirty="0">
                <a:latin typeface="Calibri"/>
                <a:cs typeface="Calibri"/>
              </a:rPr>
              <a:t> </a:t>
            </a:r>
            <a:r>
              <a:rPr sz="770" b="1" dirty="0">
                <a:latin typeface="Calibri"/>
                <a:cs typeface="Calibri"/>
              </a:rPr>
              <a:t>O</a:t>
            </a:r>
            <a:r>
              <a:rPr sz="770" b="1" spc="-13" dirty="0">
                <a:latin typeface="Calibri"/>
                <a:cs typeface="Calibri"/>
              </a:rPr>
              <a:t>r</a:t>
            </a:r>
            <a:r>
              <a:rPr sz="770" b="1" spc="-6" dirty="0">
                <a:latin typeface="Calibri"/>
                <a:cs typeface="Calibri"/>
              </a:rPr>
              <a:t>d</a:t>
            </a:r>
            <a:r>
              <a:rPr sz="770" b="1" spc="-3" dirty="0">
                <a:latin typeface="Calibri"/>
                <a:cs typeface="Calibri"/>
              </a:rPr>
              <a:t>e</a:t>
            </a:r>
            <a:r>
              <a:rPr sz="770" b="1" spc="10" dirty="0">
                <a:latin typeface="Calibri"/>
                <a:cs typeface="Calibri"/>
              </a:rPr>
              <a:t>r</a:t>
            </a:r>
            <a:r>
              <a:rPr sz="770" dirty="0">
                <a:latin typeface="Calibri"/>
                <a:cs typeface="Calibri"/>
              </a:rPr>
              <a:t>,</a:t>
            </a:r>
            <a:r>
              <a:rPr sz="770" spc="-6" dirty="0">
                <a:latin typeface="Calibri"/>
                <a:cs typeface="Calibri"/>
              </a:rPr>
              <a:t> </a:t>
            </a:r>
            <a:r>
              <a:rPr sz="770" dirty="0">
                <a:latin typeface="Calibri"/>
                <a:cs typeface="Calibri"/>
              </a:rPr>
              <a:t>a</a:t>
            </a:r>
            <a:r>
              <a:rPr sz="770" spc="-3" dirty="0">
                <a:latin typeface="Calibri"/>
                <a:cs typeface="Calibri"/>
              </a:rPr>
              <a:t>n</a:t>
            </a:r>
            <a:r>
              <a:rPr sz="770" dirty="0">
                <a:latin typeface="Calibri"/>
                <a:cs typeface="Calibri"/>
              </a:rPr>
              <a:t>d</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spc="-10" dirty="0">
                <a:latin typeface="Calibri"/>
                <a:cs typeface="Calibri"/>
              </a:rPr>
              <a:t>s</a:t>
            </a:r>
            <a:r>
              <a:rPr sz="770" dirty="0">
                <a:latin typeface="Calibri"/>
                <a:cs typeface="Calibri"/>
              </a:rPr>
              <a:t>e</a:t>
            </a:r>
            <a:r>
              <a:rPr sz="770" spc="-10" dirty="0">
                <a:latin typeface="Calibri"/>
                <a:cs typeface="Calibri"/>
              </a:rPr>
              <a:t>c</a:t>
            </a:r>
            <a:r>
              <a:rPr sz="770" dirty="0">
                <a:latin typeface="Calibri"/>
                <a:cs typeface="Calibri"/>
              </a:rPr>
              <a:t>o</a:t>
            </a:r>
            <a:r>
              <a:rPr sz="770" spc="3" dirty="0">
                <a:latin typeface="Calibri"/>
                <a:cs typeface="Calibri"/>
              </a:rPr>
              <a:t>n</a:t>
            </a:r>
            <a:r>
              <a:rPr sz="770" dirty="0">
                <a:latin typeface="Calibri"/>
                <a:cs typeface="Calibri"/>
              </a:rPr>
              <a:t>d is </a:t>
            </a:r>
            <a:r>
              <a:rPr sz="770" b="1" spc="-6" dirty="0">
                <a:latin typeface="Calibri"/>
                <a:cs typeface="Calibri"/>
              </a:rPr>
              <a:t>Pu</a:t>
            </a:r>
            <a:r>
              <a:rPr sz="770" b="1" spc="-16" dirty="0">
                <a:latin typeface="Calibri"/>
                <a:cs typeface="Calibri"/>
              </a:rPr>
              <a:t>r</a:t>
            </a:r>
            <a:r>
              <a:rPr sz="770" b="1" spc="-6" dirty="0">
                <a:latin typeface="Calibri"/>
                <a:cs typeface="Calibri"/>
              </a:rPr>
              <a:t>ch</a:t>
            </a:r>
            <a:r>
              <a:rPr sz="770" b="1" spc="-3" dirty="0">
                <a:latin typeface="Calibri"/>
                <a:cs typeface="Calibri"/>
              </a:rPr>
              <a:t>a</a:t>
            </a:r>
            <a:r>
              <a:rPr sz="770" b="1" dirty="0">
                <a:latin typeface="Calibri"/>
                <a:cs typeface="Calibri"/>
              </a:rPr>
              <a:t>se </a:t>
            </a:r>
            <a:r>
              <a:rPr sz="770" b="1" spc="-64" dirty="0">
                <a:latin typeface="Calibri"/>
                <a:cs typeface="Calibri"/>
              </a:rPr>
              <a:t>T</a:t>
            </a:r>
            <a:r>
              <a:rPr sz="770" b="1" spc="-3" dirty="0">
                <a:latin typeface="Calibri"/>
                <a:cs typeface="Calibri"/>
              </a:rPr>
              <a:t>em</a:t>
            </a:r>
            <a:r>
              <a:rPr sz="770" b="1" spc="-6" dirty="0">
                <a:latin typeface="Calibri"/>
                <a:cs typeface="Calibri"/>
              </a:rPr>
              <a:t>p</a:t>
            </a:r>
            <a:r>
              <a:rPr sz="770" b="1" dirty="0">
                <a:latin typeface="Calibri"/>
                <a:cs typeface="Calibri"/>
              </a:rPr>
              <a:t>l</a:t>
            </a:r>
            <a:r>
              <a:rPr sz="770" b="1" spc="-13" dirty="0">
                <a:latin typeface="Calibri"/>
                <a:cs typeface="Calibri"/>
              </a:rPr>
              <a:t>a</a:t>
            </a:r>
            <a:r>
              <a:rPr sz="770" b="1" spc="-16" dirty="0">
                <a:latin typeface="Calibri"/>
                <a:cs typeface="Calibri"/>
              </a:rPr>
              <a:t>t</a:t>
            </a:r>
            <a:r>
              <a:rPr sz="770" b="1" dirty="0">
                <a:latin typeface="Calibri"/>
                <a:cs typeface="Calibri"/>
              </a:rPr>
              <a:t>e</a:t>
            </a:r>
            <a:r>
              <a:rPr sz="770" dirty="0">
                <a:latin typeface="Calibri"/>
                <a:cs typeface="Calibri"/>
              </a:rPr>
              <a:t>.</a:t>
            </a:r>
          </a:p>
          <a:p>
            <a:pPr marL="8145">
              <a:spcBef>
                <a:spcPts val="605"/>
              </a:spcBef>
            </a:pPr>
            <a:r>
              <a:rPr sz="770" dirty="0">
                <a:latin typeface="Calibri"/>
                <a:cs typeface="Calibri"/>
              </a:rPr>
              <a:t>-</a:t>
            </a:r>
            <a:r>
              <a:rPr sz="770" spc="3" dirty="0">
                <a:latin typeface="Calibri"/>
                <a:cs typeface="Calibri"/>
              </a:rPr>
              <a:t> </a:t>
            </a:r>
            <a:r>
              <a:rPr sz="770" spc="-3" dirty="0">
                <a:latin typeface="Calibri"/>
                <a:cs typeface="Calibri"/>
              </a:rPr>
              <a:t>B</a:t>
            </a:r>
            <a:r>
              <a:rPr sz="770" dirty="0">
                <a:latin typeface="Calibri"/>
                <a:cs typeface="Calibri"/>
              </a:rPr>
              <a:t>la</a:t>
            </a:r>
            <a:r>
              <a:rPr sz="770" spc="3" dirty="0">
                <a:latin typeface="Calibri"/>
                <a:cs typeface="Calibri"/>
              </a:rPr>
              <a:t>n</a:t>
            </a:r>
            <a:r>
              <a:rPr sz="770" spc="-29" dirty="0">
                <a:latin typeface="Calibri"/>
                <a:cs typeface="Calibri"/>
              </a:rPr>
              <a:t>k</a:t>
            </a:r>
            <a:r>
              <a:rPr sz="770" spc="-6" dirty="0">
                <a:latin typeface="Calibri"/>
                <a:cs typeface="Calibri"/>
              </a:rPr>
              <a:t>e</a:t>
            </a:r>
            <a:r>
              <a:rPr sz="770" dirty="0">
                <a:latin typeface="Calibri"/>
                <a:cs typeface="Calibri"/>
              </a:rPr>
              <a:t>t</a:t>
            </a:r>
            <a:r>
              <a:rPr sz="770" spc="-3"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der</a:t>
            </a:r>
          </a:p>
          <a:p>
            <a:pPr marL="8145">
              <a:spcBef>
                <a:spcPts val="600"/>
              </a:spcBef>
            </a:pPr>
            <a:r>
              <a:rPr sz="770" dirty="0">
                <a:latin typeface="Calibri"/>
                <a:cs typeface="Calibri"/>
              </a:rPr>
              <a:t>In</a:t>
            </a:r>
            <a:r>
              <a:rPr sz="770" spc="3" dirty="0">
                <a:latin typeface="Calibri"/>
                <a:cs typeface="Calibri"/>
              </a:rPr>
              <a:t> </a:t>
            </a:r>
            <a:r>
              <a:rPr sz="770" spc="-6" dirty="0">
                <a:latin typeface="Calibri"/>
                <a:cs typeface="Calibri"/>
              </a:rPr>
              <a:t>t</a:t>
            </a:r>
            <a:r>
              <a:rPr sz="770" dirty="0">
                <a:latin typeface="Calibri"/>
                <a:cs typeface="Calibri"/>
              </a:rPr>
              <a:t>his m</a:t>
            </a:r>
            <a:r>
              <a:rPr sz="770" spc="-6" dirty="0">
                <a:latin typeface="Calibri"/>
                <a:cs typeface="Calibri"/>
              </a:rPr>
              <a:t>et</a:t>
            </a:r>
            <a:r>
              <a:rPr sz="770" dirty="0">
                <a:latin typeface="Calibri"/>
                <a:cs typeface="Calibri"/>
              </a:rPr>
              <a:t>hod, a</a:t>
            </a:r>
            <a:r>
              <a:rPr sz="770" spc="10" dirty="0">
                <a:latin typeface="Calibri"/>
                <a:cs typeface="Calibri"/>
              </a:rPr>
              <a:t> </a:t>
            </a:r>
            <a:r>
              <a:rPr sz="770" spc="-10" dirty="0">
                <a:latin typeface="Calibri"/>
                <a:cs typeface="Calibri"/>
              </a:rPr>
              <a:t>s</a:t>
            </a:r>
            <a:r>
              <a:rPr sz="770" dirty="0">
                <a:latin typeface="Calibri"/>
                <a:cs typeface="Calibri"/>
              </a:rPr>
              <a:t>peci</a:t>
            </a:r>
            <a:r>
              <a:rPr sz="770" spc="-3" dirty="0">
                <a:latin typeface="Calibri"/>
                <a:cs typeface="Calibri"/>
              </a:rPr>
              <a:t>fic</a:t>
            </a:r>
            <a:r>
              <a:rPr sz="770" spc="-10" dirty="0">
                <a:latin typeface="Calibri"/>
                <a:cs typeface="Calibri"/>
              </a:rPr>
              <a:t> v</a:t>
            </a:r>
            <a:r>
              <a:rPr sz="770" dirty="0">
                <a:latin typeface="Calibri"/>
                <a:cs typeface="Calibri"/>
              </a:rPr>
              <a:t>e</a:t>
            </a:r>
            <a:r>
              <a:rPr sz="770" spc="3" dirty="0">
                <a:latin typeface="Calibri"/>
                <a:cs typeface="Calibri"/>
              </a:rPr>
              <a:t>n</a:t>
            </a:r>
            <a:r>
              <a:rPr sz="770" spc="-6" dirty="0">
                <a:latin typeface="Calibri"/>
                <a:cs typeface="Calibri"/>
              </a:rPr>
              <a:t>d</a:t>
            </a:r>
            <a:r>
              <a:rPr sz="770" dirty="0">
                <a:latin typeface="Calibri"/>
                <a:cs typeface="Calibri"/>
              </a:rPr>
              <a:t>or</a:t>
            </a:r>
            <a:r>
              <a:rPr sz="770" spc="3" dirty="0">
                <a:latin typeface="Calibri"/>
                <a:cs typeface="Calibri"/>
              </a:rPr>
              <a:t> </a:t>
            </a:r>
            <a:r>
              <a:rPr sz="770" dirty="0">
                <a:latin typeface="Calibri"/>
                <a:cs typeface="Calibri"/>
              </a:rPr>
              <a:t>is </a:t>
            </a:r>
            <a:r>
              <a:rPr sz="770" spc="-10" dirty="0">
                <a:latin typeface="Calibri"/>
                <a:cs typeface="Calibri"/>
              </a:rPr>
              <a:t>s</a:t>
            </a:r>
            <a:r>
              <a:rPr sz="770" dirty="0">
                <a:latin typeface="Calibri"/>
                <a:cs typeface="Calibri"/>
              </a:rPr>
              <a:t>ele</a:t>
            </a:r>
            <a:r>
              <a:rPr sz="770" spc="-3" dirty="0">
                <a:latin typeface="Calibri"/>
                <a:cs typeface="Calibri"/>
              </a:rPr>
              <a:t>c</a:t>
            </a:r>
            <a:r>
              <a:rPr sz="770" spc="-13" dirty="0">
                <a:latin typeface="Calibri"/>
                <a:cs typeface="Calibri"/>
              </a:rPr>
              <a:t>t</a:t>
            </a:r>
            <a:r>
              <a:rPr sz="770" dirty="0">
                <a:latin typeface="Calibri"/>
                <a:cs typeface="Calibri"/>
              </a:rPr>
              <a:t>e</a:t>
            </a:r>
            <a:r>
              <a:rPr sz="770" spc="3" dirty="0">
                <a:latin typeface="Calibri"/>
                <a:cs typeface="Calibri"/>
              </a:rPr>
              <a:t>d</a:t>
            </a:r>
            <a:r>
              <a:rPr sz="770" dirty="0">
                <a:latin typeface="Calibri"/>
                <a:cs typeface="Calibri"/>
              </a:rPr>
              <a:t>, </a:t>
            </a:r>
            <a:r>
              <a:rPr sz="770" spc="-10" dirty="0">
                <a:latin typeface="Calibri"/>
                <a:cs typeface="Calibri"/>
              </a:rPr>
              <a:t>a</a:t>
            </a:r>
            <a:r>
              <a:rPr sz="770" dirty="0">
                <a:latin typeface="Calibri"/>
                <a:cs typeface="Calibri"/>
              </a:rPr>
              <a:t>nd</a:t>
            </a:r>
            <a:r>
              <a:rPr sz="770" spc="-10"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3" dirty="0">
                <a:latin typeface="Calibri"/>
                <a:cs typeface="Calibri"/>
              </a:rPr>
              <a:t>r</a:t>
            </a:r>
            <a:r>
              <a:rPr sz="770" dirty="0">
                <a:latin typeface="Calibri"/>
                <a:cs typeface="Calibri"/>
              </a:rPr>
              <a:t>der</a:t>
            </a:r>
            <a:r>
              <a:rPr sz="770" spc="-3" dirty="0">
                <a:latin typeface="Calibri"/>
                <a:cs typeface="Calibri"/>
              </a:rPr>
              <a:t> </a:t>
            </a:r>
            <a:r>
              <a:rPr sz="770" dirty="0">
                <a:latin typeface="Calibri"/>
                <a:cs typeface="Calibri"/>
              </a:rPr>
              <a:t>d</a:t>
            </a:r>
            <a:r>
              <a:rPr sz="770" spc="-6" dirty="0">
                <a:latin typeface="Calibri"/>
                <a:cs typeface="Calibri"/>
              </a:rPr>
              <a:t>e</a:t>
            </a:r>
            <a:r>
              <a:rPr sz="770" spc="-13" dirty="0">
                <a:latin typeface="Calibri"/>
                <a:cs typeface="Calibri"/>
              </a:rPr>
              <a:t>t</a:t>
            </a:r>
            <a:r>
              <a:rPr sz="770" dirty="0">
                <a:latin typeface="Calibri"/>
                <a:cs typeface="Calibri"/>
              </a:rPr>
              <a:t>ails</a:t>
            </a:r>
          </a:p>
        </p:txBody>
      </p:sp>
      <p:sp>
        <p:nvSpPr>
          <p:cNvPr id="3" name="object 3"/>
          <p:cNvSpPr txBox="1"/>
          <p:nvPr/>
        </p:nvSpPr>
        <p:spPr>
          <a:xfrm>
            <a:off x="4111072" y="2859842"/>
            <a:ext cx="3405380" cy="252120"/>
          </a:xfrm>
          <a:prstGeom prst="rect">
            <a:avLst/>
          </a:prstGeom>
        </p:spPr>
        <p:txBody>
          <a:bodyPr vert="horz" wrap="square" lIns="0" tIns="0" rIns="0" bIns="0" rtlCol="0">
            <a:spAutoFit/>
          </a:bodyPr>
          <a:lstStyle/>
          <a:p>
            <a:pPr marL="8145" marR="3258">
              <a:lnSpc>
                <a:spcPct val="109200"/>
              </a:lnSpc>
            </a:pPr>
            <a:r>
              <a:rPr sz="770" spc="-10" dirty="0">
                <a:latin typeface="Calibri"/>
                <a:cs typeface="Calibri"/>
              </a:rPr>
              <a:t>Af</a:t>
            </a:r>
            <a:r>
              <a:rPr sz="770" spc="-19" dirty="0">
                <a:latin typeface="Calibri"/>
                <a:cs typeface="Calibri"/>
              </a:rPr>
              <a:t>t</a:t>
            </a:r>
            <a:r>
              <a:rPr sz="770" dirty="0">
                <a:latin typeface="Calibri"/>
                <a:cs typeface="Calibri"/>
              </a:rPr>
              <a:t>er</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spc="-13" dirty="0">
                <a:latin typeface="Calibri"/>
                <a:cs typeface="Calibri"/>
              </a:rPr>
              <a:t>c</a:t>
            </a:r>
            <a:r>
              <a:rPr sz="770" dirty="0">
                <a:latin typeface="Calibri"/>
                <a:cs typeface="Calibri"/>
              </a:rPr>
              <a:t>on</a:t>
            </a:r>
            <a:r>
              <a:rPr sz="770" spc="-6" dirty="0">
                <a:latin typeface="Calibri"/>
                <a:cs typeface="Calibri"/>
              </a:rPr>
              <a:t>t</a:t>
            </a:r>
            <a:r>
              <a:rPr sz="770" spc="-22" dirty="0">
                <a:latin typeface="Calibri"/>
                <a:cs typeface="Calibri"/>
              </a:rPr>
              <a:t>r</a:t>
            </a:r>
            <a:r>
              <a:rPr sz="770" dirty="0">
                <a:latin typeface="Calibri"/>
                <a:cs typeface="Calibri"/>
              </a:rPr>
              <a:t>act</a:t>
            </a:r>
            <a:r>
              <a:rPr sz="770" spc="-3" dirty="0">
                <a:latin typeface="Calibri"/>
                <a:cs typeface="Calibri"/>
              </a:rPr>
              <a:t> </a:t>
            </a:r>
            <a:r>
              <a:rPr sz="770" dirty="0">
                <a:latin typeface="Calibri"/>
                <a:cs typeface="Calibri"/>
              </a:rPr>
              <a:t>is a</a:t>
            </a:r>
            <a:r>
              <a:rPr sz="770" spc="3" dirty="0">
                <a:latin typeface="Calibri"/>
                <a:cs typeface="Calibri"/>
              </a:rPr>
              <a:t>p</a:t>
            </a:r>
            <a:r>
              <a:rPr sz="770" dirty="0">
                <a:latin typeface="Calibri"/>
                <a:cs typeface="Calibri"/>
              </a:rPr>
              <a:t>p</a:t>
            </a:r>
            <a:r>
              <a:rPr sz="770" spc="-16" dirty="0">
                <a:latin typeface="Calibri"/>
                <a:cs typeface="Calibri"/>
              </a:rPr>
              <a:t>r</a:t>
            </a:r>
            <a:r>
              <a:rPr sz="770" spc="-6" dirty="0">
                <a:latin typeface="Calibri"/>
                <a:cs typeface="Calibri"/>
              </a:rPr>
              <a:t>o</a:t>
            </a:r>
            <a:r>
              <a:rPr sz="770" spc="-10" dirty="0">
                <a:latin typeface="Calibri"/>
                <a:cs typeface="Calibri"/>
              </a:rPr>
              <a:t>v</a:t>
            </a:r>
            <a:r>
              <a:rPr sz="770" dirty="0">
                <a:latin typeface="Calibri"/>
                <a:cs typeface="Calibri"/>
              </a:rPr>
              <a:t>e</a:t>
            </a:r>
            <a:r>
              <a:rPr sz="770" spc="3" dirty="0">
                <a:latin typeface="Calibri"/>
                <a:cs typeface="Calibri"/>
              </a:rPr>
              <a:t>d</a:t>
            </a:r>
            <a:r>
              <a:rPr sz="770" dirty="0">
                <a:latin typeface="Calibri"/>
                <a:cs typeface="Calibri"/>
              </a:rPr>
              <a:t>, it</a:t>
            </a:r>
            <a:r>
              <a:rPr sz="770" spc="-3" dirty="0">
                <a:latin typeface="Calibri"/>
                <a:cs typeface="Calibri"/>
              </a:rPr>
              <a:t> </a:t>
            </a:r>
            <a:r>
              <a:rPr sz="770" dirty="0">
                <a:latin typeface="Calibri"/>
                <a:cs typeface="Calibri"/>
              </a:rPr>
              <a:t>is</a:t>
            </a:r>
            <a:r>
              <a:rPr sz="770" spc="-6" dirty="0">
                <a:latin typeface="Calibri"/>
                <a:cs typeface="Calibri"/>
              </a:rPr>
              <a:t> </a:t>
            </a:r>
            <a:r>
              <a:rPr sz="770" dirty="0">
                <a:latin typeface="Calibri"/>
                <a:cs typeface="Calibri"/>
              </a:rPr>
              <a:t>pla</a:t>
            </a:r>
            <a:r>
              <a:rPr sz="770" spc="-10" dirty="0">
                <a:latin typeface="Calibri"/>
                <a:cs typeface="Calibri"/>
              </a:rPr>
              <a:t>c</a:t>
            </a:r>
            <a:r>
              <a:rPr sz="770" dirty="0">
                <a:latin typeface="Calibri"/>
                <a:cs typeface="Calibri"/>
              </a:rPr>
              <a:t>ed</a:t>
            </a:r>
            <a:r>
              <a:rPr sz="770" spc="6" dirty="0">
                <a:latin typeface="Calibri"/>
                <a:cs typeface="Calibri"/>
              </a:rPr>
              <a:t> </a:t>
            </a:r>
            <a:r>
              <a:rPr sz="770" spc="-6" dirty="0">
                <a:latin typeface="Calibri"/>
                <a:cs typeface="Calibri"/>
              </a:rPr>
              <a:t>o</a:t>
            </a:r>
            <a:r>
              <a:rPr sz="770" dirty="0">
                <a:latin typeface="Calibri"/>
                <a:cs typeface="Calibri"/>
              </a:rPr>
              <a:t>n</a:t>
            </a:r>
            <a:r>
              <a:rPr sz="770" spc="-3" dirty="0">
                <a:latin typeface="Calibri"/>
                <a:cs typeface="Calibri"/>
              </a:rPr>
              <a:t> </a:t>
            </a:r>
            <a:r>
              <a:rPr sz="770" dirty="0">
                <a:latin typeface="Calibri"/>
                <a:cs typeface="Calibri"/>
              </a:rPr>
              <a:t>hold </a:t>
            </a:r>
            <a:r>
              <a:rPr sz="770" spc="-3" dirty="0">
                <a:latin typeface="Calibri"/>
                <a:cs typeface="Calibri"/>
              </a:rPr>
              <a:t>u</a:t>
            </a:r>
            <a:r>
              <a:rPr sz="770" spc="-6" dirty="0">
                <a:latin typeface="Calibri"/>
                <a:cs typeface="Calibri"/>
              </a:rPr>
              <a:t>nti</a:t>
            </a:r>
            <a:r>
              <a:rPr sz="770" dirty="0">
                <a:latin typeface="Calibri"/>
                <a:cs typeface="Calibri"/>
              </a:rPr>
              <a:t>l it</a:t>
            </a:r>
            <a:r>
              <a:rPr sz="770" spc="-3" dirty="0">
                <a:latin typeface="Calibri"/>
                <a:cs typeface="Calibri"/>
              </a:rPr>
              <a:t> i</a:t>
            </a:r>
            <a:r>
              <a:rPr sz="770" dirty="0">
                <a:latin typeface="Calibri"/>
                <a:cs typeface="Calibri"/>
              </a:rPr>
              <a:t>s</a:t>
            </a:r>
            <a:r>
              <a:rPr sz="770" spc="-6" dirty="0">
                <a:latin typeface="Calibri"/>
                <a:cs typeface="Calibri"/>
              </a:rPr>
              <a:t> </a:t>
            </a:r>
            <a:r>
              <a:rPr sz="770" spc="-13" dirty="0">
                <a:latin typeface="Calibri"/>
                <a:cs typeface="Calibri"/>
              </a:rPr>
              <a:t>c</a:t>
            </a:r>
            <a:r>
              <a:rPr sz="770" dirty="0">
                <a:latin typeface="Calibri"/>
                <a:cs typeface="Calibri"/>
              </a:rPr>
              <a:t>o</a:t>
            </a:r>
            <a:r>
              <a:rPr sz="770" spc="-10" dirty="0">
                <a:latin typeface="Calibri"/>
                <a:cs typeface="Calibri"/>
              </a:rPr>
              <a:t>nv</a:t>
            </a:r>
            <a:r>
              <a:rPr sz="770" dirty="0">
                <a:latin typeface="Calibri"/>
                <a:cs typeface="Calibri"/>
              </a:rPr>
              <a:t>er</a:t>
            </a:r>
            <a:r>
              <a:rPr sz="770" spc="-13" dirty="0">
                <a:latin typeface="Calibri"/>
                <a:cs typeface="Calibri"/>
              </a:rPr>
              <a:t>t</a:t>
            </a:r>
            <a:r>
              <a:rPr sz="770" dirty="0">
                <a:latin typeface="Calibri"/>
                <a:cs typeface="Calibri"/>
              </a:rPr>
              <a:t>ed</a:t>
            </a:r>
            <a:r>
              <a:rPr sz="770" spc="6" dirty="0">
                <a:latin typeface="Calibri"/>
                <a:cs typeface="Calibri"/>
              </a:rPr>
              <a:t> </a:t>
            </a:r>
            <a:r>
              <a:rPr sz="770" dirty="0">
                <a:latin typeface="Calibri"/>
                <a:cs typeface="Calibri"/>
              </a:rPr>
              <a:t>i</a:t>
            </a:r>
            <a:r>
              <a:rPr sz="770" spc="-13" dirty="0">
                <a:latin typeface="Calibri"/>
                <a:cs typeface="Calibri"/>
              </a:rPr>
              <a:t>n</a:t>
            </a:r>
            <a:r>
              <a:rPr sz="770" spc="-6" dirty="0">
                <a:latin typeface="Calibri"/>
                <a:cs typeface="Calibri"/>
              </a:rPr>
              <a:t>t</a:t>
            </a:r>
            <a:r>
              <a:rPr sz="770" dirty="0">
                <a:latin typeface="Calibri"/>
                <a:cs typeface="Calibri"/>
              </a:rPr>
              <a:t>o</a:t>
            </a:r>
            <a:r>
              <a:rPr sz="770" spc="-3" dirty="0">
                <a:latin typeface="Calibri"/>
                <a:cs typeface="Calibri"/>
              </a:rPr>
              <a:t> </a:t>
            </a:r>
            <a:r>
              <a:rPr sz="770" dirty="0">
                <a:latin typeface="Calibri"/>
                <a:cs typeface="Calibri"/>
              </a:rPr>
              <a:t>a </a:t>
            </a:r>
            <a:r>
              <a:rPr sz="770" spc="-13" dirty="0">
                <a:latin typeface="Calibri"/>
                <a:cs typeface="Calibri"/>
              </a:rPr>
              <a:t>R</a:t>
            </a:r>
            <a:r>
              <a:rPr sz="770" dirty="0">
                <a:latin typeface="Calibri"/>
                <a:cs typeface="Calibri"/>
              </a:rPr>
              <a:t>e</a:t>
            </a:r>
            <a:r>
              <a:rPr sz="770" spc="-3" dirty="0">
                <a:latin typeface="Calibri"/>
                <a:cs typeface="Calibri"/>
              </a:rPr>
              <a:t>q</a:t>
            </a:r>
            <a:r>
              <a:rPr sz="770" dirty="0">
                <a:latin typeface="Calibri"/>
                <a:cs typeface="Calibri"/>
              </a:rPr>
              <a:t>ue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Q</a:t>
            </a:r>
            <a:r>
              <a:rPr sz="770" spc="-6" dirty="0">
                <a:latin typeface="Calibri"/>
                <a:cs typeface="Calibri"/>
              </a:rPr>
              <a:t>u</a:t>
            </a:r>
            <a:r>
              <a:rPr sz="770" dirty="0">
                <a:latin typeface="Calibri"/>
                <a:cs typeface="Calibri"/>
              </a:rPr>
              <a:t>o</a:t>
            </a:r>
            <a:r>
              <a:rPr sz="770" spc="-10" dirty="0">
                <a:latin typeface="Calibri"/>
                <a:cs typeface="Calibri"/>
              </a:rPr>
              <a:t>ta</a:t>
            </a:r>
            <a:r>
              <a:rPr sz="770" spc="-6" dirty="0">
                <a:latin typeface="Calibri"/>
                <a:cs typeface="Calibri"/>
              </a:rPr>
              <a:t>ti</a:t>
            </a:r>
            <a:r>
              <a:rPr sz="770" dirty="0">
                <a:latin typeface="Calibri"/>
                <a:cs typeface="Calibri"/>
              </a:rPr>
              <a:t>on (</a:t>
            </a:r>
            <a:r>
              <a:rPr sz="770" spc="-3" dirty="0">
                <a:latin typeface="Calibri"/>
                <a:cs typeface="Calibri"/>
              </a:rPr>
              <a:t>R</a:t>
            </a:r>
            <a:r>
              <a:rPr sz="770" spc="-10" dirty="0">
                <a:latin typeface="Calibri"/>
                <a:cs typeface="Calibri"/>
              </a:rPr>
              <a:t>F</a:t>
            </a:r>
            <a:r>
              <a:rPr sz="770" spc="10" dirty="0">
                <a:latin typeface="Calibri"/>
                <a:cs typeface="Calibri"/>
              </a:rPr>
              <a:t>Q</a:t>
            </a:r>
            <a:r>
              <a:rPr sz="770" dirty="0">
                <a:latin typeface="Calibri"/>
                <a:cs typeface="Calibri"/>
              </a:rPr>
              <a:t>)</a:t>
            </a:r>
          </a:p>
        </p:txBody>
      </p:sp>
      <p:sp>
        <p:nvSpPr>
          <p:cNvPr id="4" name="object 4"/>
          <p:cNvSpPr txBox="1"/>
          <p:nvPr/>
        </p:nvSpPr>
        <p:spPr>
          <a:xfrm>
            <a:off x="4111072" y="4458139"/>
            <a:ext cx="3547101" cy="249812"/>
          </a:xfrm>
          <a:prstGeom prst="rect">
            <a:avLst/>
          </a:prstGeom>
        </p:spPr>
        <p:txBody>
          <a:bodyPr vert="horz" wrap="square" lIns="0" tIns="0" rIns="0" bIns="0" rtlCol="0">
            <a:spAutoFit/>
          </a:bodyPr>
          <a:lstStyle/>
          <a:p>
            <a:pPr marL="8145"/>
            <a:r>
              <a:rPr sz="770" dirty="0">
                <a:latin typeface="Calibri"/>
                <a:cs typeface="Calibri"/>
              </a:rPr>
              <a:t>N</a:t>
            </a:r>
            <a:r>
              <a:rPr sz="770" spc="-6" dirty="0">
                <a:latin typeface="Calibri"/>
                <a:cs typeface="Calibri"/>
              </a:rPr>
              <a:t>e</a:t>
            </a:r>
            <a:r>
              <a:rPr sz="770" dirty="0">
                <a:latin typeface="Calibri"/>
                <a:cs typeface="Calibri"/>
              </a:rPr>
              <a:t>w</a:t>
            </a:r>
            <a:r>
              <a:rPr sz="770" spc="-3" dirty="0">
                <a:latin typeface="Calibri"/>
                <a:cs typeface="Calibri"/>
              </a:rPr>
              <a:t> </a:t>
            </a:r>
            <a:r>
              <a:rPr sz="770" dirty="0">
                <a:latin typeface="Calibri"/>
                <a:cs typeface="Calibri"/>
              </a:rPr>
              <a:t>Quo</a:t>
            </a:r>
            <a:r>
              <a:rPr sz="770" spc="-13" dirty="0">
                <a:latin typeface="Calibri"/>
                <a:cs typeface="Calibri"/>
              </a:rPr>
              <a:t>t</a:t>
            </a:r>
            <a:r>
              <a:rPr sz="770" spc="-10" dirty="0">
                <a:latin typeface="Calibri"/>
                <a:cs typeface="Calibri"/>
              </a:rPr>
              <a:t>a</a:t>
            </a:r>
            <a:r>
              <a:rPr sz="770" spc="-6" dirty="0">
                <a:latin typeface="Calibri"/>
                <a:cs typeface="Calibri"/>
              </a:rPr>
              <a:t>ti</a:t>
            </a:r>
            <a:r>
              <a:rPr sz="770" dirty="0">
                <a:latin typeface="Calibri"/>
                <a:cs typeface="Calibri"/>
              </a:rPr>
              <a:t>o</a:t>
            </a:r>
            <a:r>
              <a:rPr sz="770" spc="3" dirty="0">
                <a:latin typeface="Calibri"/>
                <a:cs typeface="Calibri"/>
              </a:rPr>
              <a:t>n</a:t>
            </a:r>
            <a:r>
              <a:rPr sz="770" dirty="0">
                <a:latin typeface="Calibri"/>
                <a:cs typeface="Calibri"/>
              </a:rPr>
              <a:t>"</a:t>
            </a:r>
            <a:r>
              <a:rPr sz="770" spc="-6" dirty="0">
                <a:latin typeface="Calibri"/>
                <a:cs typeface="Calibri"/>
              </a:rPr>
              <a:t> </a:t>
            </a:r>
            <a:r>
              <a:rPr sz="770" spc="-13" dirty="0">
                <a:latin typeface="Calibri"/>
                <a:cs typeface="Calibri"/>
              </a:rPr>
              <a:t>c</a:t>
            </a:r>
            <a:r>
              <a:rPr sz="770" dirty="0">
                <a:latin typeface="Calibri"/>
                <a:cs typeface="Calibri"/>
              </a:rPr>
              <a:t>an</a:t>
            </a:r>
            <a:r>
              <a:rPr sz="770" spc="3" dirty="0">
                <a:latin typeface="Calibri"/>
                <a:cs typeface="Calibri"/>
              </a:rPr>
              <a:t> </a:t>
            </a:r>
            <a:r>
              <a:rPr sz="770" spc="-6" dirty="0">
                <a:latin typeface="Calibri"/>
                <a:cs typeface="Calibri"/>
              </a:rPr>
              <a:t>b</a:t>
            </a:r>
            <a:r>
              <a:rPr sz="770" dirty="0">
                <a:latin typeface="Calibri"/>
                <a:cs typeface="Calibri"/>
              </a:rPr>
              <a:t>e</a:t>
            </a:r>
            <a:r>
              <a:rPr sz="770" spc="-3" dirty="0">
                <a:latin typeface="Calibri"/>
                <a:cs typeface="Calibri"/>
              </a:rPr>
              <a:t> </a:t>
            </a:r>
            <a:r>
              <a:rPr sz="770" dirty="0">
                <a:latin typeface="Calibri"/>
                <a:cs typeface="Calibri"/>
              </a:rPr>
              <a:t>used</a:t>
            </a:r>
            <a:r>
              <a:rPr sz="770" spc="-3" dirty="0">
                <a:latin typeface="Calibri"/>
                <a:cs typeface="Calibri"/>
              </a:rPr>
              <a:t> </a:t>
            </a:r>
            <a:r>
              <a:rPr sz="770" spc="-6" dirty="0">
                <a:latin typeface="Calibri"/>
                <a:cs typeface="Calibri"/>
              </a:rPr>
              <a:t>t</a:t>
            </a:r>
            <a:r>
              <a:rPr sz="770" dirty="0">
                <a:latin typeface="Calibri"/>
                <a:cs typeface="Calibri"/>
              </a:rPr>
              <a:t>o</a:t>
            </a:r>
            <a:r>
              <a:rPr sz="770" spc="-3" dirty="0">
                <a:latin typeface="Calibri"/>
                <a:cs typeface="Calibri"/>
              </a:rPr>
              <a:t> c</a:t>
            </a:r>
            <a:r>
              <a:rPr sz="770" spc="-10" dirty="0">
                <a:latin typeface="Calibri"/>
                <a:cs typeface="Calibri"/>
              </a:rPr>
              <a:t>r</a:t>
            </a:r>
            <a:r>
              <a:rPr sz="770" dirty="0">
                <a:latin typeface="Calibri"/>
                <a:cs typeface="Calibri"/>
              </a:rPr>
              <a:t>e</a:t>
            </a:r>
            <a:r>
              <a:rPr sz="770" spc="-6" dirty="0">
                <a:latin typeface="Calibri"/>
                <a:cs typeface="Calibri"/>
              </a:rPr>
              <a:t>a</a:t>
            </a:r>
            <a:r>
              <a:rPr sz="770" spc="-13" dirty="0">
                <a:latin typeface="Calibri"/>
                <a:cs typeface="Calibri"/>
              </a:rPr>
              <a:t>t</a:t>
            </a:r>
            <a:r>
              <a:rPr sz="770" dirty="0">
                <a:latin typeface="Calibri"/>
                <a:cs typeface="Calibri"/>
              </a:rPr>
              <a:t>e</a:t>
            </a:r>
            <a:r>
              <a:rPr sz="770" spc="3" dirty="0">
                <a:latin typeface="Calibri"/>
                <a:cs typeface="Calibri"/>
              </a:rPr>
              <a:t> </a:t>
            </a:r>
            <a:r>
              <a:rPr sz="770" dirty="0">
                <a:latin typeface="Calibri"/>
                <a:cs typeface="Calibri"/>
              </a:rPr>
              <a:t>a</a:t>
            </a:r>
            <a:r>
              <a:rPr sz="770" spc="-6" dirty="0">
                <a:latin typeface="Calibri"/>
                <a:cs typeface="Calibri"/>
              </a:rPr>
              <a:t> </a:t>
            </a:r>
            <a:r>
              <a:rPr sz="770" spc="-10" dirty="0">
                <a:latin typeface="Calibri"/>
                <a:cs typeface="Calibri"/>
              </a:rPr>
              <a:t>r</a:t>
            </a:r>
            <a:r>
              <a:rPr sz="770" spc="-6" dirty="0">
                <a:latin typeface="Calibri"/>
                <a:cs typeface="Calibri"/>
              </a:rPr>
              <a:t>e</a:t>
            </a:r>
            <a:r>
              <a:rPr sz="770" dirty="0">
                <a:latin typeface="Calibri"/>
                <a:cs typeface="Calibri"/>
              </a:rPr>
              <a:t>q</a:t>
            </a:r>
            <a:r>
              <a:rPr sz="770" spc="-6" dirty="0">
                <a:latin typeface="Calibri"/>
                <a:cs typeface="Calibri"/>
              </a:rPr>
              <a:t>u</a:t>
            </a:r>
            <a:r>
              <a:rPr sz="770" dirty="0">
                <a:latin typeface="Calibri"/>
                <a:cs typeface="Calibri"/>
              </a:rPr>
              <a:t>e</a:t>
            </a:r>
            <a:r>
              <a:rPr sz="770" spc="-10" dirty="0">
                <a:latin typeface="Calibri"/>
                <a:cs typeface="Calibri"/>
              </a:rPr>
              <a:t>s</a:t>
            </a:r>
            <a:r>
              <a:rPr sz="770" dirty="0">
                <a:latin typeface="Calibri"/>
                <a:cs typeface="Calibri"/>
              </a:rPr>
              <a:t>t</a:t>
            </a:r>
            <a:r>
              <a:rPr sz="770" spc="-3" dirty="0">
                <a:latin typeface="Calibri"/>
                <a:cs typeface="Calibri"/>
              </a:rPr>
              <a:t> </a:t>
            </a:r>
            <a:r>
              <a:rPr sz="770" spc="-19" dirty="0">
                <a:latin typeface="Calibri"/>
                <a:cs typeface="Calibri"/>
              </a:rPr>
              <a:t>f</a:t>
            </a:r>
            <a:r>
              <a:rPr sz="770" dirty="0">
                <a:latin typeface="Calibri"/>
                <a:cs typeface="Calibri"/>
              </a:rPr>
              <a:t>or</a:t>
            </a:r>
            <a:r>
              <a:rPr sz="770" spc="3" dirty="0">
                <a:latin typeface="Calibri"/>
                <a:cs typeface="Calibri"/>
              </a:rPr>
              <a:t> </a:t>
            </a:r>
            <a:r>
              <a:rPr sz="770" dirty="0">
                <a:latin typeface="Calibri"/>
                <a:cs typeface="Calibri"/>
              </a:rPr>
              <a:t>a speci</a:t>
            </a:r>
            <a:r>
              <a:rPr sz="770" spc="-3" dirty="0">
                <a:latin typeface="Calibri"/>
                <a:cs typeface="Calibri"/>
              </a:rPr>
              <a:t>fic</a:t>
            </a:r>
            <a:r>
              <a:rPr sz="770" spc="-10" dirty="0">
                <a:latin typeface="Calibri"/>
                <a:cs typeface="Calibri"/>
              </a:rPr>
              <a:t> </a:t>
            </a:r>
            <a:r>
              <a:rPr sz="770" dirty="0">
                <a:latin typeface="Calibri"/>
                <a:cs typeface="Calibri"/>
              </a:rPr>
              <a:t>qu</a:t>
            </a:r>
            <a:r>
              <a:rPr sz="770" spc="-10" dirty="0">
                <a:latin typeface="Calibri"/>
                <a:cs typeface="Calibri"/>
              </a:rPr>
              <a:t>a</a:t>
            </a:r>
            <a:r>
              <a:rPr sz="770" spc="-6" dirty="0">
                <a:latin typeface="Calibri"/>
                <a:cs typeface="Calibri"/>
              </a:rPr>
              <a:t>ntit</a:t>
            </a:r>
            <a:r>
              <a:rPr sz="770" dirty="0">
                <a:latin typeface="Calibri"/>
                <a:cs typeface="Calibri"/>
              </a:rPr>
              <a:t>y</a:t>
            </a:r>
            <a:r>
              <a:rPr sz="770" spc="19" dirty="0">
                <a:latin typeface="Calibri"/>
                <a:cs typeface="Calibri"/>
              </a:rPr>
              <a:t> </a:t>
            </a:r>
            <a:r>
              <a:rPr sz="770" dirty="0">
                <a:latin typeface="Calibri"/>
                <a:cs typeface="Calibri"/>
              </a:rPr>
              <a:t>f</a:t>
            </a:r>
            <a:r>
              <a:rPr sz="770" spc="-16" dirty="0">
                <a:latin typeface="Calibri"/>
                <a:cs typeface="Calibri"/>
              </a:rPr>
              <a:t>r</a:t>
            </a:r>
            <a:r>
              <a:rPr sz="770" spc="-6" dirty="0">
                <a:latin typeface="Calibri"/>
                <a:cs typeface="Calibri"/>
              </a:rPr>
              <a:t>o</a:t>
            </a:r>
            <a:r>
              <a:rPr sz="770" dirty="0">
                <a:latin typeface="Calibri"/>
                <a:cs typeface="Calibri"/>
              </a:rPr>
              <a:t>m </a:t>
            </a:r>
            <a:r>
              <a:rPr sz="770" spc="-6" dirty="0">
                <a:latin typeface="Calibri"/>
                <a:cs typeface="Calibri"/>
              </a:rPr>
              <a:t>t</a:t>
            </a:r>
            <a:r>
              <a:rPr sz="770" dirty="0">
                <a:latin typeface="Calibri"/>
                <a:cs typeface="Calibri"/>
              </a:rPr>
              <a:t>he</a:t>
            </a:r>
            <a:r>
              <a:rPr sz="770" spc="3" dirty="0">
                <a:latin typeface="Calibri"/>
                <a:cs typeface="Calibri"/>
              </a:rPr>
              <a:t> </a:t>
            </a:r>
            <a:r>
              <a:rPr sz="770" spc="-13" dirty="0">
                <a:latin typeface="Calibri"/>
                <a:cs typeface="Calibri"/>
              </a:rPr>
              <a:t>c</a:t>
            </a:r>
            <a:r>
              <a:rPr sz="770" dirty="0">
                <a:latin typeface="Calibri"/>
                <a:cs typeface="Calibri"/>
              </a:rPr>
              <a:t>on</a:t>
            </a:r>
            <a:r>
              <a:rPr sz="770" spc="-6" dirty="0">
                <a:latin typeface="Calibri"/>
                <a:cs typeface="Calibri"/>
              </a:rPr>
              <a:t>t</a:t>
            </a:r>
            <a:r>
              <a:rPr sz="770" spc="-16" dirty="0">
                <a:latin typeface="Calibri"/>
                <a:cs typeface="Calibri"/>
              </a:rPr>
              <a:t>r</a:t>
            </a:r>
            <a:r>
              <a:rPr sz="770" dirty="0">
                <a:latin typeface="Calibri"/>
                <a:cs typeface="Calibri"/>
              </a:rPr>
              <a:t>ac</a:t>
            </a:r>
            <a:r>
              <a:rPr sz="770" spc="-6" dirty="0">
                <a:latin typeface="Calibri"/>
                <a:cs typeface="Calibri"/>
              </a:rPr>
              <a:t>t</a:t>
            </a:r>
            <a:r>
              <a:rPr sz="770" dirty="0">
                <a:latin typeface="Calibri"/>
                <a:cs typeface="Calibri"/>
              </a:rPr>
              <a:t>,</a:t>
            </a:r>
          </a:p>
          <a:p>
            <a:pPr marL="1539720">
              <a:spcBef>
                <a:spcPts val="93"/>
              </a:spcBef>
            </a:pPr>
            <a:r>
              <a:rPr sz="770" spc="-6" dirty="0">
                <a:latin typeface="Calibri"/>
                <a:cs typeface="Calibri"/>
              </a:rPr>
              <a:t>t</a:t>
            </a:r>
            <a:r>
              <a:rPr sz="770" dirty="0">
                <a:latin typeface="Calibri"/>
                <a:cs typeface="Calibri"/>
              </a:rPr>
              <a:t>hen</a:t>
            </a:r>
            <a:r>
              <a:rPr sz="770" spc="6" dirty="0">
                <a:latin typeface="Calibri"/>
                <a:cs typeface="Calibri"/>
              </a:rPr>
              <a:t> </a:t>
            </a:r>
            <a:r>
              <a:rPr sz="770" spc="-10" dirty="0">
                <a:latin typeface="Calibri"/>
                <a:cs typeface="Calibri"/>
              </a:rPr>
              <a:t>a</a:t>
            </a:r>
            <a:r>
              <a:rPr sz="770" dirty="0">
                <a:latin typeface="Calibri"/>
                <a:cs typeface="Calibri"/>
              </a:rPr>
              <a:t>pp</a:t>
            </a:r>
            <a:r>
              <a:rPr sz="770" spc="-16" dirty="0">
                <a:latin typeface="Calibri"/>
                <a:cs typeface="Calibri"/>
              </a:rPr>
              <a:t>r</a:t>
            </a:r>
            <a:r>
              <a:rPr sz="770" spc="-6" dirty="0">
                <a:latin typeface="Calibri"/>
                <a:cs typeface="Calibri"/>
              </a:rPr>
              <a:t>o</a:t>
            </a:r>
            <a:r>
              <a:rPr sz="770" spc="-10" dirty="0">
                <a:latin typeface="Calibri"/>
                <a:cs typeface="Calibri"/>
              </a:rPr>
              <a:t>v</a:t>
            </a:r>
            <a:r>
              <a:rPr sz="770" dirty="0">
                <a:latin typeface="Calibri"/>
                <a:cs typeface="Calibri"/>
              </a:rPr>
              <a:t>e</a:t>
            </a:r>
            <a:r>
              <a:rPr sz="770" spc="3" dirty="0">
                <a:latin typeface="Calibri"/>
                <a:cs typeface="Calibri"/>
              </a:rPr>
              <a:t> </a:t>
            </a:r>
            <a:r>
              <a:rPr sz="770" dirty="0">
                <a:latin typeface="Calibri"/>
                <a:cs typeface="Calibri"/>
              </a:rPr>
              <a:t>it</a:t>
            </a:r>
            <a:r>
              <a:rPr sz="770" spc="-3" dirty="0">
                <a:latin typeface="Calibri"/>
                <a:cs typeface="Calibri"/>
              </a:rPr>
              <a:t> </a:t>
            </a:r>
            <a:r>
              <a:rPr sz="770" spc="-13" dirty="0">
                <a:latin typeface="Calibri"/>
                <a:cs typeface="Calibri"/>
              </a:rPr>
              <a:t>t</a:t>
            </a:r>
            <a:r>
              <a:rPr sz="770" dirty="0">
                <a:latin typeface="Calibri"/>
                <a:cs typeface="Calibri"/>
              </a:rPr>
              <a:t>o</a:t>
            </a:r>
            <a:r>
              <a:rPr sz="770" spc="3" dirty="0">
                <a:latin typeface="Calibri"/>
                <a:cs typeface="Calibri"/>
              </a:rPr>
              <a:t> </a:t>
            </a:r>
            <a:r>
              <a:rPr sz="770" spc="-13" dirty="0">
                <a:latin typeface="Calibri"/>
                <a:cs typeface="Calibri"/>
              </a:rPr>
              <a:t>c</a:t>
            </a:r>
            <a:r>
              <a:rPr sz="770" dirty="0">
                <a:latin typeface="Calibri"/>
                <a:cs typeface="Calibri"/>
              </a:rPr>
              <a:t>o</a:t>
            </a:r>
            <a:r>
              <a:rPr sz="770" spc="-10" dirty="0">
                <a:latin typeface="Calibri"/>
                <a:cs typeface="Calibri"/>
              </a:rPr>
              <a:t>nv</a:t>
            </a:r>
            <a:r>
              <a:rPr sz="770" spc="-6" dirty="0">
                <a:latin typeface="Calibri"/>
                <a:cs typeface="Calibri"/>
              </a:rPr>
              <a:t>e</a:t>
            </a:r>
            <a:r>
              <a:rPr sz="770" dirty="0">
                <a:latin typeface="Calibri"/>
                <a:cs typeface="Calibri"/>
              </a:rPr>
              <a:t>rt</a:t>
            </a:r>
            <a:r>
              <a:rPr sz="770" spc="-3" dirty="0">
                <a:latin typeface="Calibri"/>
                <a:cs typeface="Calibri"/>
              </a:rPr>
              <a:t> </a:t>
            </a:r>
            <a:r>
              <a:rPr sz="770" dirty="0">
                <a:latin typeface="Calibri"/>
                <a:cs typeface="Calibri"/>
              </a:rPr>
              <a:t>it</a:t>
            </a:r>
            <a:r>
              <a:rPr sz="770" spc="-3" dirty="0">
                <a:latin typeface="Calibri"/>
                <a:cs typeface="Calibri"/>
              </a:rPr>
              <a:t> </a:t>
            </a:r>
            <a:r>
              <a:rPr sz="770" dirty="0">
                <a:latin typeface="Calibri"/>
                <a:cs typeface="Calibri"/>
              </a:rPr>
              <a:t>i</a:t>
            </a:r>
            <a:r>
              <a:rPr sz="770" spc="-6" dirty="0">
                <a:latin typeface="Calibri"/>
                <a:cs typeface="Calibri"/>
              </a:rPr>
              <a:t>nt</a:t>
            </a:r>
            <a:r>
              <a:rPr sz="770" dirty="0">
                <a:latin typeface="Calibri"/>
                <a:cs typeface="Calibri"/>
              </a:rPr>
              <a:t>o</a:t>
            </a:r>
            <a:r>
              <a:rPr sz="770" spc="-3" dirty="0">
                <a:latin typeface="Calibri"/>
                <a:cs typeface="Calibri"/>
              </a:rPr>
              <a:t> </a:t>
            </a:r>
            <a:r>
              <a:rPr sz="770" dirty="0">
                <a:latin typeface="Calibri"/>
                <a:cs typeface="Calibri"/>
              </a:rPr>
              <a:t>a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dirty="0">
                <a:latin typeface="Calibri"/>
                <a:cs typeface="Calibri"/>
              </a:rPr>
              <a:t>O</a:t>
            </a:r>
            <a:r>
              <a:rPr sz="770" spc="-19" dirty="0">
                <a:latin typeface="Calibri"/>
                <a:cs typeface="Calibri"/>
              </a:rPr>
              <a:t>r</a:t>
            </a:r>
            <a:r>
              <a:rPr sz="770" dirty="0">
                <a:latin typeface="Calibri"/>
                <a:cs typeface="Calibri"/>
              </a:rPr>
              <a:t>d</a:t>
            </a:r>
            <a:r>
              <a:rPr sz="770" spc="-6" dirty="0">
                <a:latin typeface="Calibri"/>
                <a:cs typeface="Calibri"/>
              </a:rPr>
              <a:t>e</a:t>
            </a:r>
            <a:r>
              <a:rPr sz="770" dirty="0">
                <a:latin typeface="Calibri"/>
                <a:cs typeface="Calibri"/>
              </a:rPr>
              <a:t>r</a:t>
            </a:r>
          </a:p>
        </p:txBody>
      </p:sp>
      <p:sp>
        <p:nvSpPr>
          <p:cNvPr id="5" name="object 5"/>
          <p:cNvSpPr/>
          <p:nvPr/>
        </p:nvSpPr>
        <p:spPr>
          <a:xfrm>
            <a:off x="4111092" y="1490838"/>
            <a:ext cx="3675777" cy="1276711"/>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111072" y="3105503"/>
            <a:ext cx="3675797" cy="1264494"/>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111092" y="4707952"/>
            <a:ext cx="3675777" cy="1478296"/>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989" y="597829"/>
            <a:ext cx="2305819" cy="118494"/>
          </a:xfrm>
          <a:prstGeom prst="rect">
            <a:avLst/>
          </a:prstGeom>
        </p:spPr>
        <p:txBody>
          <a:bodyPr vert="horz" wrap="square" lIns="0" tIns="0" rIns="0" bIns="0" rtlCol="0">
            <a:spAutoFit/>
          </a:bodyPr>
          <a:lstStyle/>
          <a:p>
            <a:pPr marL="8145"/>
            <a:r>
              <a:rPr sz="770" dirty="0">
                <a:latin typeface="Calibri"/>
                <a:cs typeface="Calibri"/>
              </a:rPr>
              <a:t>A</a:t>
            </a:r>
            <a:r>
              <a:rPr sz="770" spc="3" dirty="0">
                <a:latin typeface="Calibri"/>
                <a:cs typeface="Calibri"/>
              </a:rPr>
              <a:t>p</a:t>
            </a:r>
            <a:r>
              <a:rPr sz="770" dirty="0">
                <a:latin typeface="Calibri"/>
                <a:cs typeface="Calibri"/>
              </a:rPr>
              <a:t>p</a:t>
            </a:r>
            <a:r>
              <a:rPr sz="770" spc="-16" dirty="0">
                <a:latin typeface="Calibri"/>
                <a:cs typeface="Calibri"/>
              </a:rPr>
              <a:t>r</a:t>
            </a:r>
            <a:r>
              <a:rPr sz="770" spc="-6" dirty="0">
                <a:latin typeface="Calibri"/>
                <a:cs typeface="Calibri"/>
              </a:rPr>
              <a:t>o</a:t>
            </a:r>
            <a:r>
              <a:rPr sz="770" spc="-10" dirty="0">
                <a:latin typeface="Calibri"/>
                <a:cs typeface="Calibri"/>
              </a:rPr>
              <a:t>v</a:t>
            </a:r>
            <a:r>
              <a:rPr sz="770" dirty="0">
                <a:latin typeface="Calibri"/>
                <a:cs typeface="Calibri"/>
              </a:rPr>
              <a:t>e</a:t>
            </a:r>
            <a:r>
              <a:rPr sz="770" spc="3" dirty="0">
                <a:latin typeface="Calibri"/>
                <a:cs typeface="Calibri"/>
              </a:rPr>
              <a:t> </a:t>
            </a:r>
            <a:r>
              <a:rPr sz="770" spc="-6" dirty="0">
                <a:latin typeface="Calibri"/>
                <a:cs typeface="Calibri"/>
              </a:rPr>
              <a:t>t</a:t>
            </a:r>
            <a:r>
              <a:rPr sz="770" dirty="0">
                <a:latin typeface="Calibri"/>
                <a:cs typeface="Calibri"/>
              </a:rPr>
              <a:t>he</a:t>
            </a:r>
            <a:r>
              <a:rPr sz="770" spc="-6" dirty="0">
                <a:latin typeface="Calibri"/>
                <a:cs typeface="Calibri"/>
              </a:rPr>
              <a:t> </a:t>
            </a:r>
            <a:r>
              <a:rPr sz="770" dirty="0">
                <a:latin typeface="Calibri"/>
                <a:cs typeface="Calibri"/>
              </a:rPr>
              <a:t>q</a:t>
            </a:r>
            <a:r>
              <a:rPr sz="770" spc="-6" dirty="0">
                <a:latin typeface="Calibri"/>
                <a:cs typeface="Calibri"/>
              </a:rPr>
              <a:t>u</a:t>
            </a:r>
            <a:r>
              <a:rPr sz="770" dirty="0">
                <a:latin typeface="Calibri"/>
                <a:cs typeface="Calibri"/>
              </a:rPr>
              <a:t>o</a:t>
            </a:r>
            <a:r>
              <a:rPr sz="770" spc="-10" dirty="0">
                <a:latin typeface="Calibri"/>
                <a:cs typeface="Calibri"/>
              </a:rPr>
              <a:t>ta</a:t>
            </a:r>
            <a:r>
              <a:rPr sz="770" spc="-6" dirty="0">
                <a:latin typeface="Calibri"/>
                <a:cs typeface="Calibri"/>
              </a:rPr>
              <a:t>ti</a:t>
            </a:r>
            <a:r>
              <a:rPr sz="770" dirty="0">
                <a:latin typeface="Calibri"/>
                <a:cs typeface="Calibri"/>
              </a:rPr>
              <a:t>on </a:t>
            </a:r>
            <a:r>
              <a:rPr sz="770" spc="-13" dirty="0">
                <a:latin typeface="Calibri"/>
                <a:cs typeface="Calibri"/>
              </a:rPr>
              <a:t>t</a:t>
            </a:r>
            <a:r>
              <a:rPr sz="770" dirty="0">
                <a:latin typeface="Calibri"/>
                <a:cs typeface="Calibri"/>
              </a:rPr>
              <a:t>o</a:t>
            </a:r>
            <a:r>
              <a:rPr sz="770" spc="3" dirty="0">
                <a:latin typeface="Calibri"/>
                <a:cs typeface="Calibri"/>
              </a:rPr>
              <a:t> </a:t>
            </a:r>
            <a:r>
              <a:rPr sz="770" spc="-13" dirty="0">
                <a:latin typeface="Calibri"/>
                <a:cs typeface="Calibri"/>
              </a:rPr>
              <a:t>c</a:t>
            </a:r>
            <a:r>
              <a:rPr sz="770" dirty="0">
                <a:latin typeface="Calibri"/>
                <a:cs typeface="Calibri"/>
              </a:rPr>
              <a:t>o</a:t>
            </a:r>
            <a:r>
              <a:rPr sz="770" spc="-10" dirty="0">
                <a:latin typeface="Calibri"/>
                <a:cs typeface="Calibri"/>
              </a:rPr>
              <a:t>nv</a:t>
            </a:r>
            <a:r>
              <a:rPr sz="770" dirty="0">
                <a:latin typeface="Calibri"/>
                <a:cs typeface="Calibri"/>
              </a:rPr>
              <a:t>ert</a:t>
            </a:r>
            <a:r>
              <a:rPr sz="770" spc="-3" dirty="0">
                <a:latin typeface="Calibri"/>
                <a:cs typeface="Calibri"/>
              </a:rPr>
              <a:t> </a:t>
            </a:r>
            <a:r>
              <a:rPr sz="770" dirty="0">
                <a:latin typeface="Calibri"/>
                <a:cs typeface="Calibri"/>
              </a:rPr>
              <a:t>it</a:t>
            </a:r>
            <a:r>
              <a:rPr sz="770" spc="-3" dirty="0">
                <a:latin typeface="Calibri"/>
                <a:cs typeface="Calibri"/>
              </a:rPr>
              <a:t> </a:t>
            </a:r>
            <a:r>
              <a:rPr sz="770" dirty="0">
                <a:latin typeface="Calibri"/>
                <a:cs typeface="Calibri"/>
              </a:rPr>
              <a:t>i</a:t>
            </a:r>
            <a:r>
              <a:rPr sz="770" spc="-6" dirty="0">
                <a:latin typeface="Calibri"/>
                <a:cs typeface="Calibri"/>
              </a:rPr>
              <a:t>n</a:t>
            </a:r>
            <a:r>
              <a:rPr sz="770" spc="-13" dirty="0">
                <a:latin typeface="Calibri"/>
                <a:cs typeface="Calibri"/>
              </a:rPr>
              <a:t>t</a:t>
            </a:r>
            <a:r>
              <a:rPr sz="770" dirty="0">
                <a:latin typeface="Calibri"/>
                <a:cs typeface="Calibri"/>
              </a:rPr>
              <a:t>o</a:t>
            </a:r>
            <a:r>
              <a:rPr sz="770" spc="3" dirty="0">
                <a:latin typeface="Calibri"/>
                <a:cs typeface="Calibri"/>
              </a:rPr>
              <a:t> </a:t>
            </a:r>
            <a:r>
              <a:rPr sz="770" dirty="0">
                <a:latin typeface="Calibri"/>
                <a:cs typeface="Calibri"/>
              </a:rPr>
              <a:t>a</a:t>
            </a:r>
            <a:r>
              <a:rPr sz="770" spc="-6" dirty="0">
                <a:latin typeface="Calibri"/>
                <a:cs typeface="Calibri"/>
              </a:rPr>
              <a:t> </a:t>
            </a:r>
            <a:r>
              <a:rPr sz="770" dirty="0">
                <a:latin typeface="Calibri"/>
                <a:cs typeface="Calibri"/>
              </a:rPr>
              <a:t>P</a:t>
            </a:r>
            <a:r>
              <a:rPr sz="770" spc="3"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t>
            </a:r>
            <a:r>
              <a:rPr sz="770" spc="-10" dirty="0">
                <a:latin typeface="Calibri"/>
                <a:cs typeface="Calibri"/>
              </a:rPr>
              <a:t>a</a:t>
            </a:r>
            <a:r>
              <a:rPr sz="770" dirty="0">
                <a:latin typeface="Calibri"/>
                <a:cs typeface="Calibri"/>
              </a:rPr>
              <a:t>se O</a:t>
            </a:r>
            <a:r>
              <a:rPr sz="770" spc="-19" dirty="0">
                <a:latin typeface="Calibri"/>
                <a:cs typeface="Calibri"/>
              </a:rPr>
              <a:t>r</a:t>
            </a:r>
            <a:r>
              <a:rPr sz="770" dirty="0">
                <a:latin typeface="Calibri"/>
                <a:cs typeface="Calibri"/>
              </a:rPr>
              <a:t>der</a:t>
            </a:r>
            <a:endParaRPr sz="770">
              <a:latin typeface="Calibri"/>
              <a:cs typeface="Calibri"/>
            </a:endParaRPr>
          </a:p>
        </p:txBody>
      </p:sp>
      <p:sp>
        <p:nvSpPr>
          <p:cNvPr id="3" name="object 3"/>
          <p:cNvSpPr txBox="1"/>
          <p:nvPr/>
        </p:nvSpPr>
        <p:spPr>
          <a:xfrm>
            <a:off x="4397989" y="2377083"/>
            <a:ext cx="1934412" cy="313932"/>
          </a:xfrm>
          <a:prstGeom prst="rect">
            <a:avLst/>
          </a:prstGeom>
        </p:spPr>
        <p:txBody>
          <a:bodyPr vert="horz" wrap="square" lIns="0" tIns="0" rIns="0" bIns="0" rtlCol="0">
            <a:spAutoFit/>
          </a:bodyPr>
          <a:lstStyle/>
          <a:p>
            <a:pPr marL="8145"/>
            <a:r>
              <a:rPr sz="770" dirty="0">
                <a:latin typeface="Calibri"/>
                <a:cs typeface="Calibri"/>
              </a:rPr>
              <a:t>-</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hase</a:t>
            </a:r>
            <a:r>
              <a:rPr sz="770" spc="3" dirty="0">
                <a:latin typeface="Calibri"/>
                <a:cs typeface="Calibri"/>
              </a:rPr>
              <a:t> </a:t>
            </a:r>
            <a:r>
              <a:rPr sz="770" spc="-67" dirty="0">
                <a:latin typeface="Calibri"/>
                <a:cs typeface="Calibri"/>
              </a:rPr>
              <a:t>T</a:t>
            </a:r>
            <a:r>
              <a:rPr sz="770" dirty="0">
                <a:latin typeface="Calibri"/>
                <a:cs typeface="Calibri"/>
              </a:rPr>
              <a:t>e</a:t>
            </a:r>
            <a:r>
              <a:rPr sz="770" spc="-6" dirty="0">
                <a:latin typeface="Calibri"/>
                <a:cs typeface="Calibri"/>
              </a:rPr>
              <a:t>m</a:t>
            </a:r>
            <a:r>
              <a:rPr sz="770" dirty="0">
                <a:latin typeface="Calibri"/>
                <a:cs typeface="Calibri"/>
              </a:rPr>
              <a:t>pl</a:t>
            </a:r>
            <a:r>
              <a:rPr sz="770" spc="-10" dirty="0">
                <a:latin typeface="Calibri"/>
                <a:cs typeface="Calibri"/>
              </a:rPr>
              <a:t>a</a:t>
            </a:r>
            <a:r>
              <a:rPr sz="770" spc="-13" dirty="0">
                <a:latin typeface="Calibri"/>
                <a:cs typeface="Calibri"/>
              </a:rPr>
              <a:t>t</a:t>
            </a:r>
            <a:r>
              <a:rPr sz="770" dirty="0">
                <a:latin typeface="Calibri"/>
                <a:cs typeface="Calibri"/>
              </a:rPr>
              <a:t>e</a:t>
            </a:r>
            <a:endParaRPr sz="770">
              <a:latin typeface="Calibri"/>
              <a:cs typeface="Calibri"/>
            </a:endParaRPr>
          </a:p>
          <a:p>
            <a:pPr marL="8145">
              <a:spcBef>
                <a:spcPts val="600"/>
              </a:spcBef>
            </a:pPr>
            <a:r>
              <a:rPr sz="770" dirty="0">
                <a:latin typeface="Calibri"/>
                <a:cs typeface="Calibri"/>
              </a:rPr>
              <a:t>T</a:t>
            </a:r>
            <a:r>
              <a:rPr sz="770" spc="3" dirty="0">
                <a:latin typeface="Calibri"/>
                <a:cs typeface="Calibri"/>
              </a:rPr>
              <a:t>h</a:t>
            </a:r>
            <a:r>
              <a:rPr sz="770" dirty="0">
                <a:latin typeface="Calibri"/>
                <a:cs typeface="Calibri"/>
              </a:rPr>
              <a:t>is m</a:t>
            </a:r>
            <a:r>
              <a:rPr sz="770" spc="-6" dirty="0">
                <a:latin typeface="Calibri"/>
                <a:cs typeface="Calibri"/>
              </a:rPr>
              <a:t>et</a:t>
            </a:r>
            <a:r>
              <a:rPr sz="770" dirty="0">
                <a:latin typeface="Calibri"/>
                <a:cs typeface="Calibri"/>
              </a:rPr>
              <a:t>h</a:t>
            </a:r>
            <a:r>
              <a:rPr sz="770" spc="-6" dirty="0">
                <a:latin typeface="Calibri"/>
                <a:cs typeface="Calibri"/>
              </a:rPr>
              <a:t>o</a:t>
            </a:r>
            <a:r>
              <a:rPr sz="770" dirty="0">
                <a:latin typeface="Calibri"/>
                <a:cs typeface="Calibri"/>
              </a:rPr>
              <a:t>d</a:t>
            </a:r>
            <a:r>
              <a:rPr sz="770" spc="3" dirty="0">
                <a:latin typeface="Calibri"/>
                <a:cs typeface="Calibri"/>
              </a:rPr>
              <a:t> </a:t>
            </a:r>
            <a:r>
              <a:rPr sz="770" spc="-6" dirty="0">
                <a:latin typeface="Calibri"/>
                <a:cs typeface="Calibri"/>
              </a:rPr>
              <a:t>d</a:t>
            </a:r>
            <a:r>
              <a:rPr sz="770" dirty="0">
                <a:latin typeface="Calibri"/>
                <a:cs typeface="Calibri"/>
              </a:rPr>
              <a:t>oes</a:t>
            </a:r>
            <a:r>
              <a:rPr sz="770" spc="-6" dirty="0">
                <a:latin typeface="Calibri"/>
                <a:cs typeface="Calibri"/>
              </a:rPr>
              <a:t> </a:t>
            </a:r>
            <a:r>
              <a:rPr sz="770" dirty="0">
                <a:latin typeface="Calibri"/>
                <a:cs typeface="Calibri"/>
              </a:rPr>
              <a:t>not </a:t>
            </a:r>
            <a:r>
              <a:rPr sz="770" spc="-16" dirty="0">
                <a:latin typeface="Calibri"/>
                <a:cs typeface="Calibri"/>
              </a:rPr>
              <a:t>r</a:t>
            </a:r>
            <a:r>
              <a:rPr sz="770" spc="-6" dirty="0">
                <a:latin typeface="Calibri"/>
                <a:cs typeface="Calibri"/>
              </a:rPr>
              <a:t>e</a:t>
            </a:r>
            <a:r>
              <a:rPr sz="770" dirty="0">
                <a:latin typeface="Calibri"/>
                <a:cs typeface="Calibri"/>
              </a:rPr>
              <a:t>qui</a:t>
            </a:r>
            <a:r>
              <a:rPr sz="770" spc="-16" dirty="0">
                <a:latin typeface="Calibri"/>
                <a:cs typeface="Calibri"/>
              </a:rPr>
              <a:t>r</a:t>
            </a:r>
            <a:r>
              <a:rPr sz="770" dirty="0">
                <a:latin typeface="Calibri"/>
                <a:cs typeface="Calibri"/>
              </a:rPr>
              <a:t>e</a:t>
            </a:r>
            <a:r>
              <a:rPr sz="770" spc="3" dirty="0">
                <a:latin typeface="Calibri"/>
                <a:cs typeface="Calibri"/>
              </a:rPr>
              <a:t> </a:t>
            </a:r>
            <a:r>
              <a:rPr sz="770" dirty="0">
                <a:latin typeface="Calibri"/>
                <a:cs typeface="Calibri"/>
              </a:rPr>
              <a:t>sele</a:t>
            </a:r>
            <a:r>
              <a:rPr sz="770" spc="-3" dirty="0">
                <a:latin typeface="Calibri"/>
                <a:cs typeface="Calibri"/>
              </a:rPr>
              <a:t>c</a:t>
            </a:r>
            <a:r>
              <a:rPr sz="770" spc="-6" dirty="0">
                <a:latin typeface="Calibri"/>
                <a:cs typeface="Calibri"/>
              </a:rPr>
              <a:t>t</a:t>
            </a:r>
            <a:r>
              <a:rPr sz="770" spc="-13" dirty="0">
                <a:latin typeface="Calibri"/>
                <a:cs typeface="Calibri"/>
              </a:rPr>
              <a:t>i</a:t>
            </a:r>
            <a:r>
              <a:rPr sz="770" dirty="0">
                <a:latin typeface="Calibri"/>
                <a:cs typeface="Calibri"/>
              </a:rPr>
              <a:t>ng a</a:t>
            </a:r>
            <a:r>
              <a:rPr sz="770" spc="-6"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endParaRPr sz="770">
              <a:latin typeface="Calibri"/>
              <a:cs typeface="Calibri"/>
            </a:endParaRPr>
          </a:p>
        </p:txBody>
      </p:sp>
      <p:sp>
        <p:nvSpPr>
          <p:cNvPr id="4" name="object 4"/>
          <p:cNvSpPr txBox="1"/>
          <p:nvPr/>
        </p:nvSpPr>
        <p:spPr>
          <a:xfrm>
            <a:off x="4397989" y="4197151"/>
            <a:ext cx="3272211" cy="453714"/>
          </a:xfrm>
          <a:prstGeom prst="rect">
            <a:avLst/>
          </a:prstGeom>
        </p:spPr>
        <p:txBody>
          <a:bodyPr vert="horz" wrap="square" lIns="0" tIns="0" rIns="0" bIns="0" rtlCol="0">
            <a:spAutoFit/>
          </a:bodyPr>
          <a:lstStyle/>
          <a:p>
            <a:pPr marL="8145" marR="3258">
              <a:lnSpc>
                <a:spcPct val="109200"/>
              </a:lnSpc>
            </a:pPr>
            <a:r>
              <a:rPr sz="770" spc="-3" dirty="0">
                <a:latin typeface="Calibri"/>
                <a:cs typeface="Calibri"/>
              </a:rPr>
              <a:t>C</a:t>
            </a:r>
            <a:r>
              <a:rPr sz="770" dirty="0">
                <a:latin typeface="Calibri"/>
                <a:cs typeface="Calibri"/>
              </a:rPr>
              <a:t>li</a:t>
            </a:r>
            <a:r>
              <a:rPr sz="770" spc="-3" dirty="0">
                <a:latin typeface="Calibri"/>
                <a:cs typeface="Calibri"/>
              </a:rPr>
              <a:t>c</a:t>
            </a:r>
            <a:r>
              <a:rPr sz="770" dirty="0">
                <a:latin typeface="Calibri"/>
                <a:cs typeface="Calibri"/>
              </a:rPr>
              <a:t>k</a:t>
            </a:r>
            <a:r>
              <a:rPr sz="770" spc="-3" dirty="0">
                <a:latin typeface="Calibri"/>
                <a:cs typeface="Calibri"/>
              </a:rPr>
              <a:t> </a:t>
            </a:r>
            <a:r>
              <a:rPr sz="770" dirty="0">
                <a:latin typeface="Calibri"/>
                <a:cs typeface="Calibri"/>
              </a:rPr>
              <a:t>on</a:t>
            </a:r>
            <a:r>
              <a:rPr sz="770" spc="6" dirty="0">
                <a:latin typeface="Calibri"/>
                <a:cs typeface="Calibri"/>
              </a:rPr>
              <a:t> </a:t>
            </a:r>
            <a:r>
              <a:rPr sz="770" dirty="0">
                <a:latin typeface="Calibri"/>
                <a:cs typeface="Calibri"/>
              </a:rPr>
              <a:t>"N</a:t>
            </a:r>
            <a:r>
              <a:rPr sz="770" spc="-6" dirty="0">
                <a:latin typeface="Calibri"/>
                <a:cs typeface="Calibri"/>
              </a:rPr>
              <a:t>e</a:t>
            </a:r>
            <a:r>
              <a:rPr sz="770" dirty="0">
                <a:latin typeface="Calibri"/>
                <a:cs typeface="Calibri"/>
              </a:rPr>
              <a:t>w</a:t>
            </a:r>
            <a:r>
              <a:rPr sz="770" spc="-3" dirty="0">
                <a:latin typeface="Calibri"/>
                <a:cs typeface="Calibri"/>
              </a:rPr>
              <a:t> </a:t>
            </a:r>
            <a:r>
              <a:rPr sz="770" dirty="0">
                <a:latin typeface="Calibri"/>
                <a:cs typeface="Calibri"/>
              </a:rPr>
              <a:t>Quo</a:t>
            </a:r>
            <a:r>
              <a:rPr sz="770" spc="-13" dirty="0">
                <a:latin typeface="Calibri"/>
                <a:cs typeface="Calibri"/>
              </a:rPr>
              <a:t>t</a:t>
            </a:r>
            <a:r>
              <a:rPr sz="770" spc="-10" dirty="0">
                <a:latin typeface="Calibri"/>
                <a:cs typeface="Calibri"/>
              </a:rPr>
              <a:t>a</a:t>
            </a:r>
            <a:r>
              <a:rPr sz="770" spc="-6" dirty="0">
                <a:latin typeface="Calibri"/>
                <a:cs typeface="Calibri"/>
              </a:rPr>
              <a:t>tion</a:t>
            </a:r>
            <a:r>
              <a:rPr sz="770" dirty="0">
                <a:latin typeface="Calibri"/>
                <a:cs typeface="Calibri"/>
              </a:rPr>
              <a:t>" </a:t>
            </a:r>
            <a:r>
              <a:rPr sz="770" spc="-6" dirty="0">
                <a:latin typeface="Calibri"/>
                <a:cs typeface="Calibri"/>
              </a:rPr>
              <a:t>t</a:t>
            </a:r>
            <a:r>
              <a:rPr sz="770" dirty="0">
                <a:latin typeface="Calibri"/>
                <a:cs typeface="Calibri"/>
              </a:rPr>
              <a:t>o</a:t>
            </a:r>
            <a:r>
              <a:rPr sz="770" spc="3" dirty="0">
                <a:latin typeface="Calibri"/>
                <a:cs typeface="Calibri"/>
              </a:rPr>
              <a:t> </a:t>
            </a:r>
            <a:r>
              <a:rPr sz="770" spc="-13" dirty="0">
                <a:latin typeface="Calibri"/>
                <a:cs typeface="Calibri"/>
              </a:rPr>
              <a:t>c</a:t>
            </a:r>
            <a:r>
              <a:rPr sz="770" dirty="0">
                <a:latin typeface="Calibri"/>
                <a:cs typeface="Calibri"/>
              </a:rPr>
              <a:t>o</a:t>
            </a:r>
            <a:r>
              <a:rPr sz="770" spc="-6" dirty="0">
                <a:latin typeface="Calibri"/>
                <a:cs typeface="Calibri"/>
              </a:rPr>
              <a:t>m</a:t>
            </a:r>
            <a:r>
              <a:rPr sz="770" dirty="0">
                <a:latin typeface="Calibri"/>
                <a:cs typeface="Calibri"/>
              </a:rPr>
              <a:t>pa</a:t>
            </a:r>
            <a:r>
              <a:rPr sz="770" spc="-16" dirty="0">
                <a:latin typeface="Calibri"/>
                <a:cs typeface="Calibri"/>
              </a:rPr>
              <a:t>r</a:t>
            </a:r>
            <a:r>
              <a:rPr sz="770" dirty="0">
                <a:latin typeface="Calibri"/>
                <a:cs typeface="Calibri"/>
              </a:rPr>
              <a:t>e</a:t>
            </a:r>
            <a:r>
              <a:rPr sz="770" spc="3" dirty="0">
                <a:latin typeface="Calibri"/>
                <a:cs typeface="Calibri"/>
              </a:rPr>
              <a:t> </a:t>
            </a:r>
            <a:r>
              <a:rPr sz="770" spc="-10" dirty="0">
                <a:latin typeface="Calibri"/>
                <a:cs typeface="Calibri"/>
              </a:rPr>
              <a:t>of</a:t>
            </a:r>
            <a:r>
              <a:rPr sz="770" spc="-35" dirty="0">
                <a:latin typeface="Calibri"/>
                <a:cs typeface="Calibri"/>
              </a:rPr>
              <a:t>f</a:t>
            </a:r>
            <a:r>
              <a:rPr sz="770" dirty="0">
                <a:latin typeface="Calibri"/>
                <a:cs typeface="Calibri"/>
              </a:rPr>
              <a:t>e</a:t>
            </a:r>
            <a:r>
              <a:rPr sz="770" spc="-16" dirty="0">
                <a:latin typeface="Calibri"/>
                <a:cs typeface="Calibri"/>
              </a:rPr>
              <a:t>r</a:t>
            </a:r>
            <a:r>
              <a:rPr sz="770" dirty="0">
                <a:latin typeface="Calibri"/>
                <a:cs typeface="Calibri"/>
              </a:rPr>
              <a:t>s f</a:t>
            </a:r>
            <a:r>
              <a:rPr sz="770" spc="-16" dirty="0">
                <a:latin typeface="Calibri"/>
                <a:cs typeface="Calibri"/>
              </a:rPr>
              <a:t>r</a:t>
            </a:r>
            <a:r>
              <a:rPr sz="770" dirty="0">
                <a:latin typeface="Calibri"/>
                <a:cs typeface="Calibri"/>
              </a:rPr>
              <a:t>om</a:t>
            </a:r>
            <a:r>
              <a:rPr sz="770" spc="3" dirty="0">
                <a:latin typeface="Calibri"/>
                <a:cs typeface="Calibri"/>
              </a:rPr>
              <a:t> </a:t>
            </a:r>
            <a:r>
              <a:rPr sz="770" dirty="0">
                <a:latin typeface="Calibri"/>
                <a:cs typeface="Calibri"/>
              </a:rPr>
              <a:t>di</a:t>
            </a:r>
            <a:r>
              <a:rPr sz="770" spc="-13" dirty="0">
                <a:latin typeface="Calibri"/>
                <a:cs typeface="Calibri"/>
              </a:rPr>
              <a:t>f</a:t>
            </a:r>
            <a:r>
              <a:rPr sz="770" spc="-32" dirty="0">
                <a:latin typeface="Calibri"/>
                <a:cs typeface="Calibri"/>
              </a:rPr>
              <a:t>f</a:t>
            </a:r>
            <a:r>
              <a:rPr sz="770" dirty="0">
                <a:latin typeface="Calibri"/>
                <a:cs typeface="Calibri"/>
              </a:rPr>
              <a:t>e</a:t>
            </a:r>
            <a:r>
              <a:rPr sz="770" spc="-16" dirty="0">
                <a:latin typeface="Calibri"/>
                <a:cs typeface="Calibri"/>
              </a:rPr>
              <a:t>r</a:t>
            </a:r>
            <a:r>
              <a:rPr sz="770" dirty="0">
                <a:latin typeface="Calibri"/>
                <a:cs typeface="Calibri"/>
              </a:rPr>
              <a:t>e</a:t>
            </a:r>
            <a:r>
              <a:rPr sz="770" spc="-3" dirty="0">
                <a:latin typeface="Calibri"/>
                <a:cs typeface="Calibri"/>
              </a:rPr>
              <a:t>n</a:t>
            </a:r>
            <a:r>
              <a:rPr sz="770" dirty="0">
                <a:latin typeface="Calibri"/>
                <a:cs typeface="Calibri"/>
              </a:rPr>
              <a:t>t</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a:t>
            </a:r>
            <a:r>
              <a:rPr sz="770" spc="-13" dirty="0">
                <a:latin typeface="Calibri"/>
                <a:cs typeface="Calibri"/>
              </a:rPr>
              <a:t>r</a:t>
            </a:r>
            <a:r>
              <a:rPr sz="770" dirty="0">
                <a:latin typeface="Calibri"/>
                <a:cs typeface="Calibri"/>
              </a:rPr>
              <a:t>s </a:t>
            </a:r>
            <a:r>
              <a:rPr sz="770" spc="-10" dirty="0">
                <a:latin typeface="Calibri"/>
                <a:cs typeface="Calibri"/>
              </a:rPr>
              <a:t>a</a:t>
            </a:r>
            <a:r>
              <a:rPr sz="770" dirty="0">
                <a:latin typeface="Calibri"/>
                <a:cs typeface="Calibri"/>
              </a:rPr>
              <a:t>nd</a:t>
            </a:r>
            <a:r>
              <a:rPr sz="770" spc="-3" dirty="0">
                <a:latin typeface="Calibri"/>
                <a:cs typeface="Calibri"/>
              </a:rPr>
              <a:t> </a:t>
            </a:r>
            <a:r>
              <a:rPr sz="770" dirty="0">
                <a:latin typeface="Calibri"/>
                <a:cs typeface="Calibri"/>
              </a:rPr>
              <a:t>d</a:t>
            </a:r>
            <a:r>
              <a:rPr sz="770" spc="-16" dirty="0">
                <a:latin typeface="Calibri"/>
                <a:cs typeface="Calibri"/>
              </a:rPr>
              <a:t>e</a:t>
            </a:r>
            <a:r>
              <a:rPr sz="770" spc="-3" dirty="0">
                <a:latin typeface="Calibri"/>
                <a:cs typeface="Calibri"/>
              </a:rPr>
              <a:t>fin</a:t>
            </a:r>
            <a:r>
              <a:rPr sz="770" dirty="0">
                <a:latin typeface="Calibri"/>
                <a:cs typeface="Calibri"/>
              </a:rPr>
              <a:t>e</a:t>
            </a:r>
            <a:r>
              <a:rPr sz="770" spc="3" dirty="0">
                <a:latin typeface="Calibri"/>
                <a:cs typeface="Calibri"/>
              </a:rPr>
              <a:t> </a:t>
            </a:r>
            <a:r>
              <a:rPr sz="770" spc="-6" dirty="0">
                <a:latin typeface="Calibri"/>
                <a:cs typeface="Calibri"/>
              </a:rPr>
              <a:t>t</a:t>
            </a:r>
            <a:r>
              <a:rPr sz="770" dirty="0">
                <a:latin typeface="Calibri"/>
                <a:cs typeface="Calibri"/>
              </a:rPr>
              <a:t>he p</a:t>
            </a:r>
            <a:r>
              <a:rPr sz="770" spc="-16" dirty="0">
                <a:latin typeface="Calibri"/>
                <a:cs typeface="Calibri"/>
              </a:rPr>
              <a:t>a</a:t>
            </a:r>
            <a:r>
              <a:rPr sz="770" dirty="0">
                <a:latin typeface="Calibri"/>
                <a:cs typeface="Calibri"/>
              </a:rPr>
              <a:t>yme</a:t>
            </a:r>
            <a:r>
              <a:rPr sz="770" spc="-6" dirty="0">
                <a:latin typeface="Calibri"/>
                <a:cs typeface="Calibri"/>
              </a:rPr>
              <a:t>n</a:t>
            </a:r>
            <a:r>
              <a:rPr sz="770" dirty="0">
                <a:latin typeface="Calibri"/>
                <a:cs typeface="Calibri"/>
              </a:rPr>
              <a:t>t</a:t>
            </a:r>
            <a:r>
              <a:rPr sz="770" spc="-3" dirty="0">
                <a:latin typeface="Calibri"/>
                <a:cs typeface="Calibri"/>
              </a:rPr>
              <a:t> </a:t>
            </a:r>
            <a:r>
              <a:rPr sz="770" spc="-13" dirty="0">
                <a:latin typeface="Calibri"/>
                <a:cs typeface="Calibri"/>
              </a:rPr>
              <a:t>t</a:t>
            </a:r>
            <a:r>
              <a:rPr sz="770" dirty="0">
                <a:latin typeface="Calibri"/>
                <a:cs typeface="Calibri"/>
              </a:rPr>
              <a:t>erms</a:t>
            </a:r>
            <a:endParaRPr sz="770">
              <a:latin typeface="Calibri"/>
              <a:cs typeface="Calibri"/>
            </a:endParaRPr>
          </a:p>
          <a:p>
            <a:pPr marL="8145">
              <a:spcBef>
                <a:spcPts val="605"/>
              </a:spcBef>
            </a:pPr>
            <a:r>
              <a:rPr sz="770" dirty="0">
                <a:latin typeface="Calibri"/>
                <a:cs typeface="Calibri"/>
              </a:rPr>
              <a:t>T</a:t>
            </a:r>
            <a:r>
              <a:rPr sz="770" spc="3" dirty="0">
                <a:latin typeface="Calibri"/>
                <a:cs typeface="Calibri"/>
              </a:rPr>
              <a:t>h</a:t>
            </a:r>
            <a:r>
              <a:rPr sz="770" dirty="0">
                <a:latin typeface="Calibri"/>
                <a:cs typeface="Calibri"/>
              </a:rPr>
              <a:t>e</a:t>
            </a:r>
            <a:r>
              <a:rPr sz="770" spc="3" dirty="0">
                <a:latin typeface="Calibri"/>
                <a:cs typeface="Calibri"/>
              </a:rPr>
              <a:t> </a:t>
            </a:r>
            <a:r>
              <a:rPr sz="770" spc="-3" dirty="0">
                <a:latin typeface="Calibri"/>
                <a:cs typeface="Calibri"/>
              </a:rPr>
              <a:t>fi</a:t>
            </a:r>
            <a:r>
              <a:rPr sz="770" spc="-19" dirty="0">
                <a:latin typeface="Calibri"/>
                <a:cs typeface="Calibri"/>
              </a:rPr>
              <a:t>r</a:t>
            </a:r>
            <a:r>
              <a:rPr sz="770" spc="-10" dirty="0">
                <a:latin typeface="Calibri"/>
                <a:cs typeface="Calibri"/>
              </a:rPr>
              <a:t>s</a:t>
            </a:r>
            <a:r>
              <a:rPr sz="770" dirty="0">
                <a:latin typeface="Calibri"/>
                <a:cs typeface="Calibri"/>
              </a:rPr>
              <a:t>t</a:t>
            </a:r>
            <a:r>
              <a:rPr sz="770" spc="-3"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nd</a:t>
            </a:r>
            <a:r>
              <a:rPr sz="770" spc="-6" dirty="0">
                <a:latin typeface="Calibri"/>
                <a:cs typeface="Calibri"/>
              </a:rPr>
              <a:t>o</a:t>
            </a:r>
            <a:r>
              <a:rPr sz="770" dirty="0">
                <a:latin typeface="Calibri"/>
                <a:cs typeface="Calibri"/>
              </a:rPr>
              <a:t>r</a:t>
            </a:r>
            <a:endParaRPr sz="770">
              <a:latin typeface="Calibri"/>
              <a:cs typeface="Calibri"/>
            </a:endParaRPr>
          </a:p>
        </p:txBody>
      </p:sp>
      <p:sp>
        <p:nvSpPr>
          <p:cNvPr id="5" name="object 5"/>
          <p:cNvSpPr/>
          <p:nvPr/>
        </p:nvSpPr>
        <p:spPr>
          <a:xfrm>
            <a:off x="4383829" y="775201"/>
            <a:ext cx="3675797" cy="1569928"/>
          </a:xfrm>
          <a:prstGeom prst="rect">
            <a:avLst/>
          </a:prstGeom>
          <a:blipFill>
            <a:blip r:embed="rId3" cstate="print"/>
            <a:stretch>
              <a:fillRect/>
            </a:stretch>
          </a:blipFill>
        </p:spPr>
        <p:txBody>
          <a:bodyPr wrap="square" lIns="0" tIns="0" rIns="0" bIns="0" rtlCol="0"/>
          <a:lstStyle/>
          <a:p>
            <a:endParaRPr sz="1154"/>
          </a:p>
        </p:txBody>
      </p:sp>
      <p:sp>
        <p:nvSpPr>
          <p:cNvPr id="6" name="object 6"/>
          <p:cNvSpPr/>
          <p:nvPr/>
        </p:nvSpPr>
        <p:spPr>
          <a:xfrm>
            <a:off x="4405935" y="2717543"/>
            <a:ext cx="3675797" cy="1422913"/>
          </a:xfrm>
          <a:prstGeom prst="rect">
            <a:avLst/>
          </a:prstGeom>
          <a:blipFill>
            <a:blip r:embed="rId4" cstate="print"/>
            <a:stretch>
              <a:fillRect/>
            </a:stretch>
          </a:blipFill>
        </p:spPr>
        <p:txBody>
          <a:bodyPr wrap="square" lIns="0" tIns="0" rIns="0" bIns="0" rtlCol="0"/>
          <a:lstStyle/>
          <a:p>
            <a:endParaRPr sz="1154"/>
          </a:p>
        </p:txBody>
      </p:sp>
      <p:sp>
        <p:nvSpPr>
          <p:cNvPr id="7" name="object 7"/>
          <p:cNvSpPr/>
          <p:nvPr/>
        </p:nvSpPr>
        <p:spPr>
          <a:xfrm>
            <a:off x="4405935" y="4737126"/>
            <a:ext cx="3675308" cy="1554442"/>
          </a:xfrm>
          <a:prstGeom prst="rect">
            <a:avLst/>
          </a:prstGeom>
          <a:blipFill>
            <a:blip r:embed="rId5"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989" y="2043549"/>
            <a:ext cx="755439" cy="118494"/>
          </a:xfrm>
          <a:prstGeom prst="rect">
            <a:avLst/>
          </a:prstGeom>
        </p:spPr>
        <p:txBody>
          <a:bodyPr vert="horz" wrap="square" lIns="0" tIns="0" rIns="0" bIns="0" rtlCol="0">
            <a:spAutoFit/>
          </a:bodyPr>
          <a:lstStyle/>
          <a:p>
            <a:pPr marL="8145"/>
            <a:r>
              <a:rPr sz="770" spc="-6" dirty="0">
                <a:latin typeface="Calibri"/>
                <a:cs typeface="Calibri"/>
              </a:rPr>
              <a:t>t</a:t>
            </a:r>
            <a:r>
              <a:rPr sz="770" dirty="0">
                <a:latin typeface="Calibri"/>
                <a:cs typeface="Calibri"/>
              </a:rPr>
              <a:t>he</a:t>
            </a:r>
            <a:r>
              <a:rPr sz="770" spc="3" dirty="0">
                <a:latin typeface="Calibri"/>
                <a:cs typeface="Calibri"/>
              </a:rPr>
              <a:t> </a:t>
            </a:r>
            <a:r>
              <a:rPr sz="770" dirty="0">
                <a:latin typeface="Calibri"/>
                <a:cs typeface="Calibri"/>
              </a:rPr>
              <a:t>se</a:t>
            </a:r>
            <a:r>
              <a:rPr sz="770" spc="-10" dirty="0">
                <a:latin typeface="Calibri"/>
                <a:cs typeface="Calibri"/>
              </a:rPr>
              <a:t>c</a:t>
            </a:r>
            <a:r>
              <a:rPr sz="770" dirty="0">
                <a:latin typeface="Calibri"/>
                <a:cs typeface="Calibri"/>
              </a:rPr>
              <a:t>o</a:t>
            </a:r>
            <a:r>
              <a:rPr sz="770" spc="3" dirty="0">
                <a:latin typeface="Calibri"/>
                <a:cs typeface="Calibri"/>
              </a:rPr>
              <a:t>n</a:t>
            </a:r>
            <a:r>
              <a:rPr sz="770" dirty="0">
                <a:latin typeface="Calibri"/>
                <a:cs typeface="Calibri"/>
              </a:rPr>
              <a:t>d</a:t>
            </a:r>
            <a:r>
              <a:rPr sz="770" spc="-3" dirty="0">
                <a:latin typeface="Calibri"/>
                <a:cs typeface="Calibri"/>
              </a:rPr>
              <a:t> </a:t>
            </a:r>
            <a:r>
              <a:rPr sz="770" spc="-10" dirty="0">
                <a:latin typeface="Calibri"/>
                <a:cs typeface="Calibri"/>
              </a:rPr>
              <a:t>v</a:t>
            </a:r>
            <a:r>
              <a:rPr sz="770" dirty="0">
                <a:latin typeface="Calibri"/>
                <a:cs typeface="Calibri"/>
              </a:rPr>
              <a:t>e</a:t>
            </a:r>
            <a:r>
              <a:rPr sz="770" spc="-3" dirty="0">
                <a:latin typeface="Calibri"/>
                <a:cs typeface="Calibri"/>
              </a:rPr>
              <a:t>n</a:t>
            </a:r>
            <a:r>
              <a:rPr sz="770" dirty="0">
                <a:latin typeface="Calibri"/>
                <a:cs typeface="Calibri"/>
              </a:rPr>
              <a:t>dor</a:t>
            </a:r>
            <a:endParaRPr sz="770">
              <a:latin typeface="Calibri"/>
              <a:cs typeface="Calibri"/>
            </a:endParaRPr>
          </a:p>
        </p:txBody>
      </p:sp>
      <p:sp>
        <p:nvSpPr>
          <p:cNvPr id="3" name="object 3"/>
          <p:cNvSpPr txBox="1"/>
          <p:nvPr/>
        </p:nvSpPr>
        <p:spPr>
          <a:xfrm>
            <a:off x="4111092" y="5027488"/>
            <a:ext cx="3301532" cy="118494"/>
          </a:xfrm>
          <a:prstGeom prst="rect">
            <a:avLst/>
          </a:prstGeom>
        </p:spPr>
        <p:txBody>
          <a:bodyPr vert="horz" wrap="square" lIns="0" tIns="0" rIns="0" bIns="0" rtlCol="0">
            <a:spAutoFit/>
          </a:bodyPr>
          <a:lstStyle/>
          <a:p>
            <a:pPr marL="8145"/>
            <a:r>
              <a:rPr sz="770" dirty="0">
                <a:latin typeface="Calibri"/>
                <a:cs typeface="Calibri"/>
              </a:rPr>
              <a:t>T</a:t>
            </a:r>
            <a:r>
              <a:rPr sz="770" spc="3" dirty="0">
                <a:latin typeface="Calibri"/>
                <a:cs typeface="Calibri"/>
              </a:rPr>
              <a:t>h</a:t>
            </a:r>
            <a:r>
              <a:rPr sz="770" dirty="0">
                <a:latin typeface="Calibri"/>
                <a:cs typeface="Calibri"/>
              </a:rPr>
              <a:t>e</a:t>
            </a:r>
            <a:r>
              <a:rPr sz="770" spc="-3" dirty="0">
                <a:latin typeface="Calibri"/>
                <a:cs typeface="Calibri"/>
              </a:rPr>
              <a:t> </a:t>
            </a:r>
            <a:r>
              <a:rPr sz="770" spc="-10" dirty="0">
                <a:latin typeface="Calibri"/>
                <a:cs typeface="Calibri"/>
              </a:rPr>
              <a:t>of</a:t>
            </a:r>
            <a:r>
              <a:rPr sz="770" spc="-26" dirty="0">
                <a:latin typeface="Calibri"/>
                <a:cs typeface="Calibri"/>
              </a:rPr>
              <a:t>f</a:t>
            </a:r>
            <a:r>
              <a:rPr sz="770" dirty="0">
                <a:latin typeface="Calibri"/>
                <a:cs typeface="Calibri"/>
              </a:rPr>
              <a:t>e</a:t>
            </a:r>
            <a:r>
              <a:rPr sz="770" spc="-16" dirty="0">
                <a:latin typeface="Calibri"/>
                <a:cs typeface="Calibri"/>
              </a:rPr>
              <a:t>r</a:t>
            </a:r>
            <a:r>
              <a:rPr sz="770" dirty="0">
                <a:latin typeface="Calibri"/>
                <a:cs typeface="Calibri"/>
              </a:rPr>
              <a:t>s </a:t>
            </a:r>
            <a:r>
              <a:rPr sz="770" spc="-10" dirty="0">
                <a:latin typeface="Calibri"/>
                <a:cs typeface="Calibri"/>
              </a:rPr>
              <a:t>ar</a:t>
            </a:r>
            <a:r>
              <a:rPr sz="770" dirty="0">
                <a:latin typeface="Calibri"/>
                <a:cs typeface="Calibri"/>
              </a:rPr>
              <a:t>e</a:t>
            </a:r>
            <a:r>
              <a:rPr sz="770" spc="3" dirty="0">
                <a:latin typeface="Calibri"/>
                <a:cs typeface="Calibri"/>
              </a:rPr>
              <a:t> </a:t>
            </a:r>
            <a:r>
              <a:rPr sz="770" spc="-13" dirty="0">
                <a:latin typeface="Calibri"/>
                <a:cs typeface="Calibri"/>
              </a:rPr>
              <a:t>c</a:t>
            </a:r>
            <a:r>
              <a:rPr sz="770" dirty="0">
                <a:latin typeface="Calibri"/>
                <a:cs typeface="Calibri"/>
              </a:rPr>
              <a:t>o</a:t>
            </a:r>
            <a:r>
              <a:rPr sz="770" spc="-6" dirty="0">
                <a:latin typeface="Calibri"/>
                <a:cs typeface="Calibri"/>
              </a:rPr>
              <a:t>m</a:t>
            </a:r>
            <a:r>
              <a:rPr sz="770" dirty="0">
                <a:latin typeface="Calibri"/>
                <a:cs typeface="Calibri"/>
              </a:rPr>
              <a:t>pa</a:t>
            </a:r>
            <a:r>
              <a:rPr sz="770" spc="-6" dirty="0">
                <a:latin typeface="Calibri"/>
                <a:cs typeface="Calibri"/>
              </a:rPr>
              <a:t>re</a:t>
            </a:r>
            <a:r>
              <a:rPr sz="770" dirty="0">
                <a:latin typeface="Calibri"/>
                <a:cs typeface="Calibri"/>
              </a:rPr>
              <a:t>d,</a:t>
            </a:r>
            <a:r>
              <a:rPr sz="770" spc="-6" dirty="0">
                <a:latin typeface="Calibri"/>
                <a:cs typeface="Calibri"/>
              </a:rPr>
              <a:t> t</a:t>
            </a:r>
            <a:r>
              <a:rPr sz="770" dirty="0">
                <a:latin typeface="Calibri"/>
                <a:cs typeface="Calibri"/>
              </a:rPr>
              <a:t>hen</a:t>
            </a:r>
            <a:r>
              <a:rPr sz="770" spc="6" dirty="0">
                <a:latin typeface="Calibri"/>
                <a:cs typeface="Calibri"/>
              </a:rPr>
              <a:t> </a:t>
            </a:r>
            <a:r>
              <a:rPr sz="770" spc="-3" dirty="0">
                <a:latin typeface="Calibri"/>
                <a:cs typeface="Calibri"/>
              </a:rPr>
              <a:t>c</a:t>
            </a:r>
            <a:r>
              <a:rPr sz="770" dirty="0">
                <a:latin typeface="Calibri"/>
                <a:cs typeface="Calibri"/>
              </a:rPr>
              <a:t>li</a:t>
            </a:r>
            <a:r>
              <a:rPr sz="770" spc="-3" dirty="0">
                <a:latin typeface="Calibri"/>
                <a:cs typeface="Calibri"/>
              </a:rPr>
              <a:t>c</a:t>
            </a:r>
            <a:r>
              <a:rPr sz="770" dirty="0">
                <a:latin typeface="Calibri"/>
                <a:cs typeface="Calibri"/>
              </a:rPr>
              <a:t>k</a:t>
            </a:r>
            <a:r>
              <a:rPr sz="770" spc="-3" dirty="0">
                <a:latin typeface="Calibri"/>
                <a:cs typeface="Calibri"/>
              </a:rPr>
              <a:t> </a:t>
            </a:r>
            <a:r>
              <a:rPr sz="770" spc="-6" dirty="0">
                <a:latin typeface="Calibri"/>
                <a:cs typeface="Calibri"/>
              </a:rPr>
              <a:t>o</a:t>
            </a:r>
            <a:r>
              <a:rPr sz="770" dirty="0">
                <a:latin typeface="Calibri"/>
                <a:cs typeface="Calibri"/>
              </a:rPr>
              <a:t>n</a:t>
            </a:r>
            <a:r>
              <a:rPr sz="770" spc="3" dirty="0">
                <a:latin typeface="Calibri"/>
                <a:cs typeface="Calibri"/>
              </a:rPr>
              <a:t> </a:t>
            </a:r>
            <a:r>
              <a:rPr sz="770" dirty="0">
                <a:latin typeface="Calibri"/>
                <a:cs typeface="Calibri"/>
              </a:rPr>
              <a:t>"</a:t>
            </a:r>
            <a:r>
              <a:rPr sz="770" spc="-3" dirty="0">
                <a:latin typeface="Calibri"/>
                <a:cs typeface="Calibri"/>
              </a:rPr>
              <a:t>C</a:t>
            </a:r>
            <a:r>
              <a:rPr sz="770" spc="-6" dirty="0">
                <a:latin typeface="Calibri"/>
                <a:cs typeface="Calibri"/>
              </a:rPr>
              <a:t>onfirm </a:t>
            </a:r>
            <a:r>
              <a:rPr sz="770" dirty="0">
                <a:latin typeface="Calibri"/>
                <a:cs typeface="Calibri"/>
              </a:rPr>
              <a:t>O</a:t>
            </a:r>
            <a:r>
              <a:rPr sz="770" spc="-19" dirty="0">
                <a:latin typeface="Calibri"/>
                <a:cs typeface="Calibri"/>
              </a:rPr>
              <a:t>r</a:t>
            </a:r>
            <a:r>
              <a:rPr sz="770" dirty="0">
                <a:latin typeface="Calibri"/>
                <a:cs typeface="Calibri"/>
              </a:rPr>
              <a:t>der" f</a:t>
            </a:r>
            <a:r>
              <a:rPr sz="770" spc="-16" dirty="0">
                <a:latin typeface="Calibri"/>
                <a:cs typeface="Calibri"/>
              </a:rPr>
              <a:t>r</a:t>
            </a:r>
            <a:r>
              <a:rPr sz="770" dirty="0">
                <a:latin typeface="Calibri"/>
                <a:cs typeface="Calibri"/>
              </a:rPr>
              <a:t>om</a:t>
            </a:r>
            <a:r>
              <a:rPr sz="770" spc="-3" dirty="0">
                <a:latin typeface="Calibri"/>
                <a:cs typeface="Calibri"/>
              </a:rPr>
              <a:t> </a:t>
            </a:r>
            <a:r>
              <a:rPr sz="770" spc="-6" dirty="0">
                <a:latin typeface="Calibri"/>
                <a:cs typeface="Calibri"/>
              </a:rPr>
              <a:t>t</a:t>
            </a:r>
            <a:r>
              <a:rPr sz="770" dirty="0">
                <a:latin typeface="Calibri"/>
                <a:cs typeface="Calibri"/>
              </a:rPr>
              <a:t>he</a:t>
            </a:r>
            <a:r>
              <a:rPr sz="770" spc="-3" dirty="0">
                <a:latin typeface="Calibri"/>
                <a:cs typeface="Calibri"/>
              </a:rPr>
              <a:t> </a:t>
            </a:r>
            <a:r>
              <a:rPr sz="770" dirty="0">
                <a:latin typeface="Calibri"/>
                <a:cs typeface="Calibri"/>
              </a:rPr>
              <a:t>desi</a:t>
            </a:r>
            <a:r>
              <a:rPr sz="770" spc="-16" dirty="0">
                <a:latin typeface="Calibri"/>
                <a:cs typeface="Calibri"/>
              </a:rPr>
              <a:t>r</a:t>
            </a:r>
            <a:r>
              <a:rPr sz="770" dirty="0">
                <a:latin typeface="Calibri"/>
                <a:cs typeface="Calibri"/>
              </a:rPr>
              <a:t>ed </a:t>
            </a:r>
            <a:r>
              <a:rPr sz="770" spc="-6" dirty="0">
                <a:latin typeface="Calibri"/>
                <a:cs typeface="Calibri"/>
              </a:rPr>
              <a:t>q</a:t>
            </a:r>
            <a:r>
              <a:rPr sz="770" dirty="0">
                <a:latin typeface="Calibri"/>
                <a:cs typeface="Calibri"/>
              </a:rPr>
              <a:t>uo</a:t>
            </a:r>
            <a:r>
              <a:rPr sz="770" spc="-13" dirty="0">
                <a:latin typeface="Calibri"/>
                <a:cs typeface="Calibri"/>
              </a:rPr>
              <a:t>t</a:t>
            </a:r>
            <a:r>
              <a:rPr sz="770" spc="-10" dirty="0">
                <a:latin typeface="Calibri"/>
                <a:cs typeface="Calibri"/>
              </a:rPr>
              <a:t>a</a:t>
            </a:r>
            <a:r>
              <a:rPr sz="770" spc="-6" dirty="0">
                <a:latin typeface="Calibri"/>
                <a:cs typeface="Calibri"/>
              </a:rPr>
              <a:t>ti</a:t>
            </a:r>
            <a:r>
              <a:rPr sz="770" dirty="0">
                <a:latin typeface="Calibri"/>
                <a:cs typeface="Calibri"/>
              </a:rPr>
              <a:t>on</a:t>
            </a:r>
          </a:p>
        </p:txBody>
      </p:sp>
      <p:sp>
        <p:nvSpPr>
          <p:cNvPr id="4" name="object 4"/>
          <p:cNvSpPr/>
          <p:nvPr/>
        </p:nvSpPr>
        <p:spPr>
          <a:xfrm>
            <a:off x="4111092" y="586438"/>
            <a:ext cx="3675228" cy="1371190"/>
          </a:xfrm>
          <a:prstGeom prst="rect">
            <a:avLst/>
          </a:prstGeom>
          <a:blipFill>
            <a:blip r:embed="rId3" cstate="print"/>
            <a:stretch>
              <a:fillRect/>
            </a:stretch>
          </a:blipFill>
        </p:spPr>
        <p:txBody>
          <a:bodyPr wrap="square" lIns="0" tIns="0" rIns="0" bIns="0" rtlCol="0"/>
          <a:lstStyle/>
          <a:p>
            <a:endParaRPr sz="1154"/>
          </a:p>
        </p:txBody>
      </p:sp>
      <p:sp>
        <p:nvSpPr>
          <p:cNvPr id="5" name="object 5"/>
          <p:cNvSpPr/>
          <p:nvPr/>
        </p:nvSpPr>
        <p:spPr>
          <a:xfrm>
            <a:off x="4111092" y="2238060"/>
            <a:ext cx="3674643" cy="1255127"/>
          </a:xfrm>
          <a:prstGeom prst="rect">
            <a:avLst/>
          </a:prstGeom>
          <a:blipFill>
            <a:blip r:embed="rId4" cstate="print"/>
            <a:stretch>
              <a:fillRect/>
            </a:stretch>
          </a:blipFill>
        </p:spPr>
        <p:txBody>
          <a:bodyPr wrap="square" lIns="0" tIns="0" rIns="0" bIns="0" rtlCol="0"/>
          <a:lstStyle/>
          <a:p>
            <a:endParaRPr sz="1154"/>
          </a:p>
        </p:txBody>
      </p:sp>
      <p:sp>
        <p:nvSpPr>
          <p:cNvPr id="6" name="object 6"/>
          <p:cNvSpPr/>
          <p:nvPr/>
        </p:nvSpPr>
        <p:spPr>
          <a:xfrm>
            <a:off x="4111092" y="3610423"/>
            <a:ext cx="3675777" cy="1337470"/>
          </a:xfrm>
          <a:prstGeom prst="rect">
            <a:avLst/>
          </a:prstGeom>
          <a:blipFill>
            <a:blip r:embed="rId5" cstate="print"/>
            <a:stretch>
              <a:fillRect/>
            </a:stretch>
          </a:blipFill>
        </p:spPr>
        <p:txBody>
          <a:bodyPr wrap="square" lIns="0" tIns="0" rIns="0" bIns="0" rtlCol="0"/>
          <a:lstStyle/>
          <a:p>
            <a:endParaRPr sz="1154"/>
          </a:p>
        </p:txBody>
      </p:sp>
      <p:sp>
        <p:nvSpPr>
          <p:cNvPr id="7" name="object 7"/>
          <p:cNvSpPr/>
          <p:nvPr/>
        </p:nvSpPr>
        <p:spPr>
          <a:xfrm>
            <a:off x="4230782" y="5274844"/>
            <a:ext cx="3435261" cy="1077971"/>
          </a:xfrm>
          <a:prstGeom prst="rect">
            <a:avLst/>
          </a:prstGeom>
          <a:blipFill>
            <a:blip r:embed="rId6"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13389" y="596877"/>
            <a:ext cx="3332890" cy="436851"/>
          </a:xfrm>
          <a:prstGeom prst="rect">
            <a:avLst/>
          </a:prstGeom>
        </p:spPr>
        <p:txBody>
          <a:bodyPr vert="horz" wrap="square" lIns="0" tIns="0" rIns="0" bIns="0" rtlCol="0">
            <a:spAutoFit/>
          </a:bodyPr>
          <a:lstStyle/>
          <a:p>
            <a:pPr marL="35428"/>
            <a:r>
              <a:rPr sz="770" dirty="0">
                <a:latin typeface="Arial"/>
                <a:cs typeface="Arial"/>
              </a:rPr>
              <a:t>-</a:t>
            </a:r>
            <a:r>
              <a:rPr sz="770" spc="-3" dirty="0">
                <a:latin typeface="Arial"/>
                <a:cs typeface="Arial"/>
              </a:rPr>
              <a:t> </a:t>
            </a:r>
            <a:r>
              <a:rPr sz="770" dirty="0">
                <a:latin typeface="Calibri"/>
                <a:cs typeface="Calibri"/>
              </a:rPr>
              <a:t>Al</a:t>
            </a:r>
            <a:r>
              <a:rPr sz="770" spc="-13" dirty="0">
                <a:latin typeface="Calibri"/>
                <a:cs typeface="Calibri"/>
              </a:rPr>
              <a:t>t</a:t>
            </a:r>
            <a:r>
              <a:rPr sz="770" dirty="0">
                <a:latin typeface="Calibri"/>
                <a:cs typeface="Calibri"/>
              </a:rPr>
              <a:t>ern</a:t>
            </a:r>
            <a:r>
              <a:rPr sz="770" spc="-10" dirty="0">
                <a:latin typeface="Calibri"/>
                <a:cs typeface="Calibri"/>
              </a:rPr>
              <a:t>a</a:t>
            </a:r>
            <a:r>
              <a:rPr sz="770" spc="-6" dirty="0">
                <a:latin typeface="Calibri"/>
                <a:cs typeface="Calibri"/>
              </a:rPr>
              <a:t>ti</a:t>
            </a:r>
            <a:r>
              <a:rPr sz="770" spc="-10" dirty="0">
                <a:latin typeface="Calibri"/>
                <a:cs typeface="Calibri"/>
              </a:rPr>
              <a:t>v</a:t>
            </a:r>
            <a:r>
              <a:rPr sz="770" dirty="0">
                <a:latin typeface="Calibri"/>
                <a:cs typeface="Calibri"/>
              </a:rPr>
              <a:t>es</a:t>
            </a:r>
          </a:p>
          <a:p>
            <a:pPr marL="8145" marR="3258">
              <a:lnSpc>
                <a:spcPct val="110000"/>
              </a:lnSpc>
              <a:spcBef>
                <a:spcPts val="507"/>
              </a:spcBef>
            </a:pPr>
            <a:r>
              <a:rPr sz="770" dirty="0">
                <a:latin typeface="Arial"/>
                <a:cs typeface="Arial"/>
              </a:rPr>
              <a:t>-</a:t>
            </a:r>
            <a:r>
              <a:rPr sz="770" spc="-58" dirty="0">
                <a:latin typeface="Arial"/>
                <a:cs typeface="Arial"/>
              </a:rPr>
              <a:t> </a:t>
            </a:r>
            <a:r>
              <a:rPr sz="770" dirty="0">
                <a:latin typeface="Calibri"/>
                <a:cs typeface="Calibri"/>
              </a:rPr>
              <a:t>T</a:t>
            </a:r>
            <a:r>
              <a:rPr sz="770" spc="3" dirty="0">
                <a:latin typeface="Calibri"/>
                <a:cs typeface="Calibri"/>
              </a:rPr>
              <a:t>h</a:t>
            </a:r>
            <a:r>
              <a:rPr sz="770" dirty="0">
                <a:latin typeface="Calibri"/>
                <a:cs typeface="Calibri"/>
              </a:rPr>
              <a:t>is </a:t>
            </a:r>
            <a:r>
              <a:rPr sz="770" spc="-19" dirty="0">
                <a:latin typeface="Calibri"/>
                <a:cs typeface="Calibri"/>
              </a:rPr>
              <a:t>f</a:t>
            </a:r>
            <a:r>
              <a:rPr sz="770" dirty="0">
                <a:latin typeface="Calibri"/>
                <a:cs typeface="Calibri"/>
              </a:rPr>
              <a:t>e</a:t>
            </a:r>
            <a:r>
              <a:rPr sz="770" spc="-6" dirty="0">
                <a:latin typeface="Calibri"/>
                <a:cs typeface="Calibri"/>
              </a:rPr>
              <a:t>atu</a:t>
            </a:r>
            <a:r>
              <a:rPr sz="770" spc="-10" dirty="0">
                <a:latin typeface="Calibri"/>
                <a:cs typeface="Calibri"/>
              </a:rPr>
              <a:t>r</a:t>
            </a:r>
            <a:r>
              <a:rPr sz="770" dirty="0">
                <a:latin typeface="Calibri"/>
                <a:cs typeface="Calibri"/>
              </a:rPr>
              <a:t>e</a:t>
            </a:r>
            <a:r>
              <a:rPr sz="770" spc="3" dirty="0">
                <a:latin typeface="Calibri"/>
                <a:cs typeface="Calibri"/>
              </a:rPr>
              <a:t> </a:t>
            </a:r>
            <a:r>
              <a:rPr sz="770" spc="-13" dirty="0">
                <a:latin typeface="Calibri"/>
                <a:cs typeface="Calibri"/>
              </a:rPr>
              <a:t>c</a:t>
            </a:r>
            <a:r>
              <a:rPr sz="770" dirty="0">
                <a:latin typeface="Calibri"/>
                <a:cs typeface="Calibri"/>
              </a:rPr>
              <a:t>o</a:t>
            </a:r>
            <a:r>
              <a:rPr sz="770" spc="-6" dirty="0">
                <a:latin typeface="Calibri"/>
                <a:cs typeface="Calibri"/>
              </a:rPr>
              <a:t>m</a:t>
            </a:r>
            <a:r>
              <a:rPr sz="770" dirty="0">
                <a:latin typeface="Calibri"/>
                <a:cs typeface="Calibri"/>
              </a:rPr>
              <a:t>pa</a:t>
            </a:r>
            <a:r>
              <a:rPr sz="770" spc="-6" dirty="0">
                <a:latin typeface="Calibri"/>
                <a:cs typeface="Calibri"/>
              </a:rPr>
              <a:t>r</a:t>
            </a:r>
            <a:r>
              <a:rPr sz="770" dirty="0">
                <a:latin typeface="Calibri"/>
                <a:cs typeface="Calibri"/>
              </a:rPr>
              <a:t>es</a:t>
            </a:r>
            <a:r>
              <a:rPr sz="770" spc="-13" dirty="0">
                <a:latin typeface="Calibri"/>
                <a:cs typeface="Calibri"/>
              </a:rPr>
              <a:t> </a:t>
            </a:r>
            <a:r>
              <a:rPr sz="770" dirty="0">
                <a:latin typeface="Calibri"/>
                <a:cs typeface="Calibri"/>
              </a:rPr>
              <a:t>o</a:t>
            </a:r>
            <a:r>
              <a:rPr sz="770" spc="3" dirty="0">
                <a:latin typeface="Calibri"/>
                <a:cs typeface="Calibri"/>
              </a:rPr>
              <a:t>n</a:t>
            </a:r>
            <a:r>
              <a:rPr sz="770" dirty="0">
                <a:latin typeface="Calibri"/>
                <a:cs typeface="Calibri"/>
              </a:rPr>
              <a:t>e</a:t>
            </a:r>
            <a:r>
              <a:rPr sz="770" spc="-3"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spc="-10" dirty="0">
                <a:latin typeface="Calibri"/>
                <a:cs typeface="Calibri"/>
              </a:rPr>
              <a:t>of</a:t>
            </a:r>
            <a:r>
              <a:rPr sz="770" spc="-26" dirty="0">
                <a:latin typeface="Calibri"/>
                <a:cs typeface="Calibri"/>
              </a:rPr>
              <a:t>f</a:t>
            </a:r>
            <a:r>
              <a:rPr sz="770" dirty="0">
                <a:latin typeface="Calibri"/>
                <a:cs typeface="Calibri"/>
              </a:rPr>
              <a:t>er</a:t>
            </a:r>
            <a:r>
              <a:rPr sz="770" spc="-3" dirty="0">
                <a:latin typeface="Calibri"/>
                <a:cs typeface="Calibri"/>
              </a:rPr>
              <a:t> </a:t>
            </a:r>
            <a:r>
              <a:rPr sz="770" spc="-6" dirty="0">
                <a:latin typeface="Calibri"/>
                <a:cs typeface="Calibri"/>
              </a:rPr>
              <a:t>w</a:t>
            </a:r>
            <a:r>
              <a:rPr sz="770" dirty="0">
                <a:latin typeface="Calibri"/>
                <a:cs typeface="Calibri"/>
              </a:rPr>
              <a:t>i</a:t>
            </a:r>
            <a:r>
              <a:rPr sz="770" spc="-6" dirty="0">
                <a:latin typeface="Calibri"/>
                <a:cs typeface="Calibri"/>
              </a:rPr>
              <a:t>t</a:t>
            </a:r>
            <a:r>
              <a:rPr sz="770" dirty="0">
                <a:latin typeface="Calibri"/>
                <a:cs typeface="Calibri"/>
              </a:rPr>
              <a:t>h</a:t>
            </a:r>
            <a:r>
              <a:rPr sz="770" spc="-3" dirty="0">
                <a:latin typeface="Calibri"/>
                <a:cs typeface="Calibri"/>
              </a:rPr>
              <a:t> </a:t>
            </a:r>
            <a:r>
              <a:rPr sz="770" dirty="0">
                <a:latin typeface="Calibri"/>
                <a:cs typeface="Calibri"/>
              </a:rPr>
              <a:t>a</a:t>
            </a:r>
            <a:r>
              <a:rPr sz="770" spc="3" dirty="0">
                <a:latin typeface="Calibri"/>
                <a:cs typeface="Calibri"/>
              </a:rPr>
              <a:t>n</a:t>
            </a:r>
            <a:r>
              <a:rPr sz="770" dirty="0">
                <a:latin typeface="Calibri"/>
                <a:cs typeface="Calibri"/>
              </a:rPr>
              <a:t>other</a:t>
            </a:r>
            <a:r>
              <a:rPr sz="770" spc="10" dirty="0">
                <a:latin typeface="Calibri"/>
                <a:cs typeface="Calibri"/>
              </a:rPr>
              <a:t> </a:t>
            </a:r>
            <a:r>
              <a:rPr sz="770" dirty="0">
                <a:latin typeface="Calibri"/>
                <a:cs typeface="Calibri"/>
              </a:rPr>
              <a:t>pu</a:t>
            </a:r>
            <a:r>
              <a:rPr sz="770" spc="-16" dirty="0">
                <a:latin typeface="Calibri"/>
                <a:cs typeface="Calibri"/>
              </a:rPr>
              <a:t>r</a:t>
            </a:r>
            <a:r>
              <a:rPr sz="770" spc="-3" dirty="0">
                <a:latin typeface="Calibri"/>
                <a:cs typeface="Calibri"/>
              </a:rPr>
              <a:t>c</a:t>
            </a:r>
            <a:r>
              <a:rPr sz="770" dirty="0">
                <a:latin typeface="Calibri"/>
                <a:cs typeface="Calibri"/>
              </a:rPr>
              <a:t>hase</a:t>
            </a:r>
            <a:r>
              <a:rPr sz="770" spc="-6" dirty="0">
                <a:latin typeface="Calibri"/>
                <a:cs typeface="Calibri"/>
              </a:rPr>
              <a:t> </a:t>
            </a:r>
            <a:r>
              <a:rPr sz="770" spc="-10" dirty="0">
                <a:latin typeface="Calibri"/>
                <a:cs typeface="Calibri"/>
              </a:rPr>
              <a:t>of</a:t>
            </a:r>
            <a:r>
              <a:rPr sz="770" spc="-26" dirty="0">
                <a:latin typeface="Calibri"/>
                <a:cs typeface="Calibri"/>
              </a:rPr>
              <a:t>f</a:t>
            </a:r>
            <a:r>
              <a:rPr sz="770" spc="-6" dirty="0">
                <a:latin typeface="Calibri"/>
                <a:cs typeface="Calibri"/>
              </a:rPr>
              <a:t>e</a:t>
            </a:r>
            <a:r>
              <a:rPr sz="770" dirty="0">
                <a:latin typeface="Calibri"/>
                <a:cs typeface="Calibri"/>
              </a:rPr>
              <a:t>r </a:t>
            </a:r>
            <a:r>
              <a:rPr sz="770" spc="-10" dirty="0">
                <a:latin typeface="Calibri"/>
                <a:cs typeface="Calibri"/>
              </a:rPr>
              <a:t>i</a:t>
            </a:r>
            <a:r>
              <a:rPr sz="770" dirty="0">
                <a:latin typeface="Calibri"/>
                <a:cs typeface="Calibri"/>
              </a:rPr>
              <a:t>n</a:t>
            </a:r>
            <a:r>
              <a:rPr sz="770" spc="3" dirty="0">
                <a:latin typeface="Calibri"/>
                <a:cs typeface="Calibri"/>
              </a:rPr>
              <a:t> </a:t>
            </a:r>
            <a:r>
              <a:rPr sz="770" spc="-6" dirty="0">
                <a:latin typeface="Calibri"/>
                <a:cs typeface="Calibri"/>
              </a:rPr>
              <a:t>t</a:t>
            </a:r>
            <a:r>
              <a:rPr sz="770" spc="-3" dirty="0">
                <a:latin typeface="Calibri"/>
                <a:cs typeface="Calibri"/>
              </a:rPr>
              <a:t>h</a:t>
            </a:r>
            <a:r>
              <a:rPr sz="770" dirty="0">
                <a:latin typeface="Calibri"/>
                <a:cs typeface="Calibri"/>
              </a:rPr>
              <a:t>e</a:t>
            </a:r>
            <a:r>
              <a:rPr sz="770" spc="3" dirty="0">
                <a:latin typeface="Calibri"/>
                <a:cs typeface="Calibri"/>
              </a:rPr>
              <a:t> </a:t>
            </a:r>
            <a:r>
              <a:rPr sz="770" dirty="0">
                <a:latin typeface="Calibri"/>
                <a:cs typeface="Calibri"/>
              </a:rPr>
              <a:t>s</a:t>
            </a:r>
            <a:r>
              <a:rPr sz="770" spc="-10" dirty="0">
                <a:latin typeface="Calibri"/>
                <a:cs typeface="Calibri"/>
              </a:rPr>
              <a:t>a</a:t>
            </a:r>
            <a:r>
              <a:rPr sz="770" dirty="0">
                <a:latin typeface="Calibri"/>
                <a:cs typeface="Calibri"/>
              </a:rPr>
              <a:t>me lo</a:t>
            </a:r>
            <a:r>
              <a:rPr sz="770" spc="-10" dirty="0">
                <a:latin typeface="Calibri"/>
                <a:cs typeface="Calibri"/>
              </a:rPr>
              <a:t>ca</a:t>
            </a:r>
            <a:r>
              <a:rPr sz="770" spc="-6" dirty="0">
                <a:latin typeface="Calibri"/>
                <a:cs typeface="Calibri"/>
              </a:rPr>
              <a:t>ti</a:t>
            </a:r>
            <a:r>
              <a:rPr sz="770" dirty="0">
                <a:latin typeface="Calibri"/>
                <a:cs typeface="Calibri"/>
              </a:rPr>
              <a:t>on</a:t>
            </a:r>
          </a:p>
        </p:txBody>
      </p:sp>
      <p:sp>
        <p:nvSpPr>
          <p:cNvPr id="3" name="object 3"/>
          <p:cNvSpPr txBox="1"/>
          <p:nvPr/>
        </p:nvSpPr>
        <p:spPr>
          <a:xfrm>
            <a:off x="4251381" y="2507262"/>
            <a:ext cx="1086121" cy="138179"/>
          </a:xfrm>
          <a:prstGeom prst="rect">
            <a:avLst/>
          </a:prstGeom>
        </p:spPr>
        <p:txBody>
          <a:bodyPr vert="horz" wrap="square" lIns="0" tIns="0" rIns="0" bIns="0" rtlCol="0">
            <a:spAutoFit/>
          </a:bodyPr>
          <a:lstStyle/>
          <a:p>
            <a:pPr marL="8145"/>
            <a:r>
              <a:rPr sz="898" b="1" dirty="0">
                <a:latin typeface="Arial"/>
                <a:cs typeface="Arial"/>
              </a:rPr>
              <a:t>-</a:t>
            </a:r>
            <a:r>
              <a:rPr sz="898" b="1" dirty="0">
                <a:latin typeface="Calibri"/>
                <a:cs typeface="Calibri"/>
              </a:rPr>
              <a:t>Co</a:t>
            </a:r>
            <a:r>
              <a:rPr sz="898" b="1" spc="-6" dirty="0">
                <a:latin typeface="Calibri"/>
                <a:cs typeface="Calibri"/>
              </a:rPr>
              <a:t>nfigu</a:t>
            </a:r>
            <a:r>
              <a:rPr sz="898" b="1" spc="-16" dirty="0">
                <a:latin typeface="Calibri"/>
                <a:cs typeface="Calibri"/>
              </a:rPr>
              <a:t>r</a:t>
            </a:r>
            <a:r>
              <a:rPr sz="898" b="1" dirty="0">
                <a:latin typeface="Calibri"/>
                <a:cs typeface="Calibri"/>
              </a:rPr>
              <a:t>e </a:t>
            </a:r>
            <a:r>
              <a:rPr sz="898" b="1" spc="-10" dirty="0">
                <a:latin typeface="Calibri"/>
                <a:cs typeface="Calibri"/>
              </a:rPr>
              <a:t>t</a:t>
            </a:r>
            <a:r>
              <a:rPr sz="898" b="1" dirty="0">
                <a:latin typeface="Calibri"/>
                <a:cs typeface="Calibri"/>
              </a:rPr>
              <a:t>he s</a:t>
            </a:r>
            <a:r>
              <a:rPr sz="898" b="1" spc="-13" dirty="0">
                <a:latin typeface="Calibri"/>
                <a:cs typeface="Calibri"/>
              </a:rPr>
              <a:t>e</a:t>
            </a:r>
            <a:r>
              <a:rPr sz="898" b="1" spc="-10" dirty="0">
                <a:latin typeface="Calibri"/>
                <a:cs typeface="Calibri"/>
              </a:rPr>
              <a:t>tti</a:t>
            </a:r>
            <a:r>
              <a:rPr sz="898" b="1" spc="-22" dirty="0">
                <a:latin typeface="Calibri"/>
                <a:cs typeface="Calibri"/>
              </a:rPr>
              <a:t>n</a:t>
            </a:r>
            <a:r>
              <a:rPr sz="898" b="1" spc="-6" dirty="0">
                <a:latin typeface="Calibri"/>
                <a:cs typeface="Calibri"/>
              </a:rPr>
              <a:t>g</a:t>
            </a:r>
            <a:r>
              <a:rPr sz="898" b="1" dirty="0">
                <a:latin typeface="Calibri"/>
                <a:cs typeface="Calibri"/>
              </a:rPr>
              <a:t>s</a:t>
            </a:r>
            <a:endParaRPr sz="898">
              <a:latin typeface="Calibri"/>
              <a:cs typeface="Calibri"/>
            </a:endParaRPr>
          </a:p>
        </p:txBody>
      </p:sp>
      <p:sp>
        <p:nvSpPr>
          <p:cNvPr id="4" name="object 4"/>
          <p:cNvSpPr txBox="1"/>
          <p:nvPr/>
        </p:nvSpPr>
        <p:spPr>
          <a:xfrm>
            <a:off x="4251381" y="3922691"/>
            <a:ext cx="856028" cy="138179"/>
          </a:xfrm>
          <a:prstGeom prst="rect">
            <a:avLst/>
          </a:prstGeom>
        </p:spPr>
        <p:txBody>
          <a:bodyPr vert="horz" wrap="square" lIns="0" tIns="0" rIns="0" bIns="0" rtlCol="0">
            <a:spAutoFit/>
          </a:bodyPr>
          <a:lstStyle/>
          <a:p>
            <a:pPr marL="8145"/>
            <a:r>
              <a:rPr sz="898" dirty="0">
                <a:latin typeface="Arial"/>
                <a:cs typeface="Arial"/>
              </a:rPr>
              <a:t>-</a:t>
            </a:r>
            <a:r>
              <a:rPr sz="898" spc="-6" dirty="0">
                <a:latin typeface="Calibri"/>
                <a:cs typeface="Calibri"/>
              </a:rPr>
              <a:t>P</a:t>
            </a:r>
            <a:r>
              <a:rPr sz="898" spc="-16" dirty="0">
                <a:latin typeface="Calibri"/>
                <a:cs typeface="Calibri"/>
              </a:rPr>
              <a:t>r</a:t>
            </a:r>
            <a:r>
              <a:rPr sz="898" dirty="0">
                <a:latin typeface="Calibri"/>
                <a:cs typeface="Calibri"/>
              </a:rPr>
              <a:t>od</a:t>
            </a:r>
            <a:r>
              <a:rPr sz="898" spc="-6" dirty="0">
                <a:latin typeface="Calibri"/>
                <a:cs typeface="Calibri"/>
              </a:rPr>
              <a:t>uc</a:t>
            </a:r>
            <a:r>
              <a:rPr sz="898" dirty="0">
                <a:latin typeface="Calibri"/>
                <a:cs typeface="Calibri"/>
              </a:rPr>
              <a:t>t</a:t>
            </a:r>
            <a:r>
              <a:rPr sz="898" spc="-6" dirty="0">
                <a:latin typeface="Calibri"/>
                <a:cs typeface="Calibri"/>
              </a:rPr>
              <a:t> </a:t>
            </a:r>
            <a:r>
              <a:rPr sz="898" spc="-3" dirty="0">
                <a:latin typeface="Calibri"/>
                <a:cs typeface="Calibri"/>
              </a:rPr>
              <a:t>C</a:t>
            </a:r>
            <a:r>
              <a:rPr sz="898" spc="-10" dirty="0">
                <a:latin typeface="Calibri"/>
                <a:cs typeface="Calibri"/>
              </a:rPr>
              <a:t>at</a:t>
            </a:r>
            <a:r>
              <a:rPr sz="898" dirty="0">
                <a:latin typeface="Calibri"/>
                <a:cs typeface="Calibri"/>
              </a:rPr>
              <a:t>e</a:t>
            </a:r>
            <a:r>
              <a:rPr sz="898" spc="-13" dirty="0">
                <a:latin typeface="Calibri"/>
                <a:cs typeface="Calibri"/>
              </a:rPr>
              <a:t>g</a:t>
            </a:r>
            <a:r>
              <a:rPr sz="898" dirty="0">
                <a:latin typeface="Calibri"/>
                <a:cs typeface="Calibri"/>
              </a:rPr>
              <a:t>ory</a:t>
            </a:r>
            <a:endParaRPr sz="898">
              <a:latin typeface="Calibri"/>
              <a:cs typeface="Calibri"/>
            </a:endParaRPr>
          </a:p>
        </p:txBody>
      </p:sp>
      <p:sp>
        <p:nvSpPr>
          <p:cNvPr id="5" name="object 5"/>
          <p:cNvSpPr/>
          <p:nvPr/>
        </p:nvSpPr>
        <p:spPr>
          <a:xfrm>
            <a:off x="4213389" y="5125426"/>
            <a:ext cx="1467547" cy="260465"/>
          </a:xfrm>
          <a:prstGeom prst="rect">
            <a:avLst/>
          </a:prstGeom>
          <a:blipFill>
            <a:blip r:embed="rId3" cstate="print"/>
            <a:stretch>
              <a:fillRect/>
            </a:stretch>
          </a:blipFill>
        </p:spPr>
        <p:txBody>
          <a:bodyPr wrap="square" lIns="0" tIns="0" rIns="0" bIns="0" rtlCol="0"/>
          <a:lstStyle/>
          <a:p>
            <a:endParaRPr sz="1154"/>
          </a:p>
        </p:txBody>
      </p:sp>
      <p:sp>
        <p:nvSpPr>
          <p:cNvPr id="6" name="object 6"/>
          <p:cNvSpPr txBox="1"/>
          <p:nvPr/>
        </p:nvSpPr>
        <p:spPr>
          <a:xfrm>
            <a:off x="4251383" y="5181861"/>
            <a:ext cx="1358161" cy="138179"/>
          </a:xfrm>
          <a:prstGeom prst="rect">
            <a:avLst/>
          </a:prstGeom>
        </p:spPr>
        <p:txBody>
          <a:bodyPr vert="horz" wrap="square" lIns="0" tIns="0" rIns="0" bIns="0" rtlCol="0">
            <a:spAutoFit/>
          </a:bodyPr>
          <a:lstStyle/>
          <a:p>
            <a:pPr marL="8145"/>
            <a:r>
              <a:rPr sz="705" dirty="0">
                <a:latin typeface="Arial"/>
                <a:cs typeface="Arial"/>
              </a:rPr>
              <a:t>-</a:t>
            </a:r>
            <a:r>
              <a:rPr sz="898" dirty="0">
                <a:latin typeface="Calibri"/>
                <a:cs typeface="Calibri"/>
              </a:rPr>
              <a:t>U</a:t>
            </a:r>
            <a:r>
              <a:rPr sz="898" spc="-6" dirty="0">
                <a:latin typeface="Calibri"/>
                <a:cs typeface="Calibri"/>
              </a:rPr>
              <a:t>n</a:t>
            </a:r>
            <a:r>
              <a:rPr sz="898" dirty="0">
                <a:latin typeface="Calibri"/>
                <a:cs typeface="Calibri"/>
              </a:rPr>
              <a:t>its of</a:t>
            </a:r>
            <a:r>
              <a:rPr sz="898" spc="-3" dirty="0">
                <a:latin typeface="Calibri"/>
                <a:cs typeface="Calibri"/>
              </a:rPr>
              <a:t> </a:t>
            </a:r>
            <a:r>
              <a:rPr sz="898" dirty="0">
                <a:latin typeface="Calibri"/>
                <a:cs typeface="Calibri"/>
              </a:rPr>
              <a:t>Me</a:t>
            </a:r>
            <a:r>
              <a:rPr sz="898" spc="-13" dirty="0">
                <a:latin typeface="Calibri"/>
                <a:cs typeface="Calibri"/>
              </a:rPr>
              <a:t>a</a:t>
            </a:r>
            <a:r>
              <a:rPr sz="898" dirty="0">
                <a:latin typeface="Calibri"/>
                <a:cs typeface="Calibri"/>
              </a:rPr>
              <a:t>su</a:t>
            </a:r>
            <a:r>
              <a:rPr sz="898" spc="-16" dirty="0">
                <a:latin typeface="Calibri"/>
                <a:cs typeface="Calibri"/>
              </a:rPr>
              <a:t>r</a:t>
            </a:r>
            <a:r>
              <a:rPr sz="898" dirty="0">
                <a:latin typeface="Calibri"/>
                <a:cs typeface="Calibri"/>
              </a:rPr>
              <a:t>e</a:t>
            </a:r>
            <a:r>
              <a:rPr sz="898" spc="-6" dirty="0">
                <a:latin typeface="Calibri"/>
                <a:cs typeface="Calibri"/>
              </a:rPr>
              <a:t> </a:t>
            </a:r>
            <a:r>
              <a:rPr sz="898" spc="-3" dirty="0">
                <a:latin typeface="Calibri"/>
                <a:cs typeface="Calibri"/>
              </a:rPr>
              <a:t>C</a:t>
            </a:r>
            <a:r>
              <a:rPr sz="898" spc="-10" dirty="0">
                <a:latin typeface="Calibri"/>
                <a:cs typeface="Calibri"/>
              </a:rPr>
              <a:t>at</a:t>
            </a:r>
            <a:r>
              <a:rPr sz="898" dirty="0">
                <a:latin typeface="Calibri"/>
                <a:cs typeface="Calibri"/>
              </a:rPr>
              <a:t>e</a:t>
            </a:r>
            <a:r>
              <a:rPr sz="898" spc="-13" dirty="0">
                <a:latin typeface="Calibri"/>
                <a:cs typeface="Calibri"/>
              </a:rPr>
              <a:t>g</a:t>
            </a:r>
            <a:r>
              <a:rPr sz="898" dirty="0">
                <a:latin typeface="Calibri"/>
                <a:cs typeface="Calibri"/>
              </a:rPr>
              <a:t>ories</a:t>
            </a:r>
            <a:endParaRPr sz="898">
              <a:latin typeface="Calibri"/>
              <a:cs typeface="Calibri"/>
            </a:endParaRPr>
          </a:p>
        </p:txBody>
      </p:sp>
      <p:sp>
        <p:nvSpPr>
          <p:cNvPr id="7" name="object 7"/>
          <p:cNvSpPr/>
          <p:nvPr/>
        </p:nvSpPr>
        <p:spPr>
          <a:xfrm>
            <a:off x="5524065" y="5125426"/>
            <a:ext cx="223341" cy="260465"/>
          </a:xfrm>
          <a:prstGeom prst="rect">
            <a:avLst/>
          </a:prstGeom>
          <a:blipFill>
            <a:blip r:embed="rId4" cstate="print"/>
            <a:stretch>
              <a:fillRect/>
            </a:stretch>
          </a:blipFill>
        </p:spPr>
        <p:txBody>
          <a:bodyPr wrap="square" lIns="0" tIns="0" rIns="0" bIns="0" rtlCol="0"/>
          <a:lstStyle/>
          <a:p>
            <a:endParaRPr sz="1154"/>
          </a:p>
        </p:txBody>
      </p:sp>
      <p:sp>
        <p:nvSpPr>
          <p:cNvPr id="8" name="object 8"/>
          <p:cNvSpPr/>
          <p:nvPr/>
        </p:nvSpPr>
        <p:spPr>
          <a:xfrm>
            <a:off x="4251381" y="1102563"/>
            <a:ext cx="3460358" cy="1321755"/>
          </a:xfrm>
          <a:prstGeom prst="rect">
            <a:avLst/>
          </a:prstGeom>
          <a:blipFill>
            <a:blip r:embed="rId5" cstate="print"/>
            <a:stretch>
              <a:fillRect/>
            </a:stretch>
          </a:blipFill>
        </p:spPr>
        <p:txBody>
          <a:bodyPr wrap="square" lIns="0" tIns="0" rIns="0" bIns="0" rtlCol="0"/>
          <a:lstStyle/>
          <a:p>
            <a:endParaRPr sz="1154"/>
          </a:p>
        </p:txBody>
      </p:sp>
      <p:sp>
        <p:nvSpPr>
          <p:cNvPr id="9" name="object 9"/>
          <p:cNvSpPr/>
          <p:nvPr/>
        </p:nvSpPr>
        <p:spPr>
          <a:xfrm>
            <a:off x="4257700" y="2715187"/>
            <a:ext cx="3674485" cy="1121956"/>
          </a:xfrm>
          <a:prstGeom prst="rect">
            <a:avLst/>
          </a:prstGeom>
          <a:blipFill>
            <a:blip r:embed="rId6" cstate="print"/>
            <a:stretch>
              <a:fillRect/>
            </a:stretch>
          </a:blipFill>
        </p:spPr>
        <p:txBody>
          <a:bodyPr wrap="square" lIns="0" tIns="0" rIns="0" bIns="0" rtlCol="0"/>
          <a:lstStyle/>
          <a:p>
            <a:endParaRPr sz="1154"/>
          </a:p>
        </p:txBody>
      </p:sp>
      <p:sp>
        <p:nvSpPr>
          <p:cNvPr id="10" name="object 10"/>
          <p:cNvSpPr/>
          <p:nvPr/>
        </p:nvSpPr>
        <p:spPr>
          <a:xfrm>
            <a:off x="4257700" y="4129705"/>
            <a:ext cx="3672530" cy="954989"/>
          </a:xfrm>
          <a:prstGeom prst="rect">
            <a:avLst/>
          </a:prstGeom>
          <a:blipFill>
            <a:blip r:embed="rId7" cstate="print"/>
            <a:stretch>
              <a:fillRect/>
            </a:stretch>
          </a:blipFill>
        </p:spPr>
        <p:txBody>
          <a:bodyPr wrap="square" lIns="0" tIns="0" rIns="0" bIns="0" rtlCol="0"/>
          <a:lstStyle/>
          <a:p>
            <a:endParaRPr sz="1154"/>
          </a:p>
        </p:txBody>
      </p:sp>
      <p:sp>
        <p:nvSpPr>
          <p:cNvPr id="11" name="object 11"/>
          <p:cNvSpPr/>
          <p:nvPr/>
        </p:nvSpPr>
        <p:spPr>
          <a:xfrm>
            <a:off x="4257700" y="5393214"/>
            <a:ext cx="3673998" cy="713256"/>
          </a:xfrm>
          <a:prstGeom prst="rect">
            <a:avLst/>
          </a:prstGeom>
          <a:blipFill>
            <a:blip r:embed="rId8" cstate="print"/>
            <a:stretch>
              <a:fillRect/>
            </a:stretch>
          </a:blipFill>
        </p:spPr>
        <p:txBody>
          <a:bodyPr wrap="square" lIns="0" tIns="0" rIns="0" bIns="0" rtlCol="0"/>
          <a:lstStyle/>
          <a:p>
            <a:endParaRPr sz="1154"/>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1381" y="594272"/>
            <a:ext cx="797385" cy="138179"/>
          </a:xfrm>
          <a:prstGeom prst="rect">
            <a:avLst/>
          </a:prstGeom>
        </p:spPr>
        <p:txBody>
          <a:bodyPr vert="horz" wrap="square" lIns="0" tIns="0" rIns="0" bIns="0" rtlCol="0">
            <a:spAutoFit/>
          </a:bodyPr>
          <a:lstStyle/>
          <a:p>
            <a:pPr marL="8145"/>
            <a:r>
              <a:rPr sz="898" b="1" dirty="0">
                <a:latin typeface="Arial"/>
                <a:cs typeface="Arial"/>
              </a:rPr>
              <a:t>-</a:t>
            </a:r>
            <a:r>
              <a:rPr sz="898" b="1" spc="-48" dirty="0">
                <a:latin typeface="Calibri"/>
                <a:cs typeface="Calibri"/>
              </a:rPr>
              <a:t>V</a:t>
            </a:r>
            <a:r>
              <a:rPr sz="898" b="1" dirty="0">
                <a:latin typeface="Calibri"/>
                <a:cs typeface="Calibri"/>
              </a:rPr>
              <a:t>end</a:t>
            </a:r>
            <a:r>
              <a:rPr sz="898" b="1" spc="-10" dirty="0">
                <a:latin typeface="Calibri"/>
                <a:cs typeface="Calibri"/>
              </a:rPr>
              <a:t>o</a:t>
            </a:r>
            <a:r>
              <a:rPr sz="898" b="1" dirty="0">
                <a:latin typeface="Calibri"/>
                <a:cs typeface="Calibri"/>
              </a:rPr>
              <a:t>r</a:t>
            </a:r>
            <a:r>
              <a:rPr sz="898" b="1" spc="-3" dirty="0">
                <a:latin typeface="Calibri"/>
                <a:cs typeface="Calibri"/>
              </a:rPr>
              <a:t> </a:t>
            </a:r>
            <a:r>
              <a:rPr sz="898" b="1" dirty="0">
                <a:latin typeface="Calibri"/>
                <a:cs typeface="Calibri"/>
              </a:rPr>
              <a:t>Pr</a:t>
            </a:r>
            <a:r>
              <a:rPr sz="898" b="1" spc="-6" dirty="0">
                <a:latin typeface="Calibri"/>
                <a:cs typeface="Calibri"/>
              </a:rPr>
              <a:t>i</a:t>
            </a:r>
            <a:r>
              <a:rPr sz="898" b="1" dirty="0">
                <a:latin typeface="Calibri"/>
                <a:cs typeface="Calibri"/>
              </a:rPr>
              <a:t>ce</a:t>
            </a:r>
            <a:r>
              <a:rPr sz="898" b="1" spc="-6" dirty="0">
                <a:latin typeface="Calibri"/>
                <a:cs typeface="Calibri"/>
              </a:rPr>
              <a:t>l</a:t>
            </a:r>
            <a:r>
              <a:rPr sz="898" b="1" dirty="0">
                <a:latin typeface="Calibri"/>
                <a:cs typeface="Calibri"/>
              </a:rPr>
              <a:t>i</a:t>
            </a:r>
            <a:r>
              <a:rPr sz="898" b="1" spc="-13" dirty="0">
                <a:latin typeface="Calibri"/>
                <a:cs typeface="Calibri"/>
              </a:rPr>
              <a:t>s</a:t>
            </a:r>
            <a:r>
              <a:rPr sz="898" b="1" dirty="0">
                <a:latin typeface="Calibri"/>
                <a:cs typeface="Calibri"/>
              </a:rPr>
              <a:t>t</a:t>
            </a:r>
            <a:endParaRPr sz="898">
              <a:latin typeface="Calibri"/>
              <a:cs typeface="Calibri"/>
            </a:endParaRPr>
          </a:p>
        </p:txBody>
      </p:sp>
      <p:sp>
        <p:nvSpPr>
          <p:cNvPr id="3" name="object 3"/>
          <p:cNvSpPr txBox="1"/>
          <p:nvPr/>
        </p:nvSpPr>
        <p:spPr>
          <a:xfrm>
            <a:off x="4251381" y="1688874"/>
            <a:ext cx="2445097" cy="350417"/>
          </a:xfrm>
          <a:prstGeom prst="rect">
            <a:avLst/>
          </a:prstGeom>
        </p:spPr>
        <p:txBody>
          <a:bodyPr vert="horz" wrap="square" lIns="0" tIns="0" rIns="0" bIns="0" rtlCol="0">
            <a:spAutoFit/>
          </a:bodyPr>
          <a:lstStyle/>
          <a:p>
            <a:pPr marL="8145"/>
            <a:r>
              <a:rPr sz="770" spc="-6" dirty="0">
                <a:latin typeface="Times New Roman"/>
                <a:cs typeface="Times New Roman"/>
              </a:rPr>
              <a:t>R</a:t>
            </a:r>
            <a:r>
              <a:rPr sz="770" spc="-10" dirty="0">
                <a:latin typeface="Times New Roman"/>
                <a:cs typeface="Times New Roman"/>
              </a:rPr>
              <a:t>e</a:t>
            </a:r>
            <a:r>
              <a:rPr sz="770" dirty="0">
                <a:latin typeface="Times New Roman"/>
                <a:cs typeface="Times New Roman"/>
              </a:rPr>
              <a:t>ports </a:t>
            </a:r>
            <a:r>
              <a:rPr sz="770" spc="-10" dirty="0">
                <a:latin typeface="Times New Roman"/>
                <a:cs typeface="Times New Roman"/>
              </a:rPr>
              <a:t>a</a:t>
            </a:r>
            <a:r>
              <a:rPr sz="770" dirty="0">
                <a:latin typeface="Times New Roman"/>
                <a:cs typeface="Times New Roman"/>
              </a:rPr>
              <a:t>nd </a:t>
            </a:r>
            <a:r>
              <a:rPr sz="770" spc="-3" dirty="0">
                <a:latin typeface="Times New Roman"/>
                <a:cs typeface="Times New Roman"/>
              </a:rPr>
              <a:t>An</a:t>
            </a:r>
            <a:r>
              <a:rPr sz="770" spc="-6" dirty="0">
                <a:latin typeface="Times New Roman"/>
                <a:cs typeface="Times New Roman"/>
              </a:rPr>
              <a:t>a</a:t>
            </a:r>
            <a:r>
              <a:rPr sz="770" spc="-3" dirty="0">
                <a:latin typeface="Times New Roman"/>
                <a:cs typeface="Times New Roman"/>
              </a:rPr>
              <a:t>lytics.</a:t>
            </a:r>
            <a:endParaRPr sz="770" dirty="0">
              <a:latin typeface="Times New Roman"/>
              <a:cs typeface="Times New Roman"/>
            </a:endParaRPr>
          </a:p>
          <a:p>
            <a:pPr>
              <a:spcBef>
                <a:spcPts val="21"/>
              </a:spcBef>
            </a:pPr>
            <a:endParaRPr sz="737" dirty="0">
              <a:latin typeface="Times New Roman"/>
              <a:cs typeface="Times New Roman"/>
            </a:endParaRPr>
          </a:p>
          <a:p>
            <a:pPr marL="8145"/>
            <a:r>
              <a:rPr sz="770" spc="-13" dirty="0">
                <a:latin typeface="Calibri"/>
                <a:cs typeface="Calibri"/>
              </a:rPr>
              <a:t>R</a:t>
            </a:r>
            <a:r>
              <a:rPr sz="770" dirty="0">
                <a:latin typeface="Calibri"/>
                <a:cs typeface="Calibri"/>
              </a:rPr>
              <a:t>e</a:t>
            </a:r>
            <a:r>
              <a:rPr sz="770" spc="3" dirty="0">
                <a:latin typeface="Calibri"/>
                <a:cs typeface="Calibri"/>
              </a:rPr>
              <a:t>p</a:t>
            </a:r>
            <a:r>
              <a:rPr sz="770" spc="-6" dirty="0">
                <a:latin typeface="Calibri"/>
                <a:cs typeface="Calibri"/>
              </a:rPr>
              <a:t>o</a:t>
            </a:r>
            <a:r>
              <a:rPr sz="770" dirty="0">
                <a:latin typeface="Calibri"/>
                <a:cs typeface="Calibri"/>
              </a:rPr>
              <a:t>r</a:t>
            </a:r>
            <a:r>
              <a:rPr sz="770" spc="-3" dirty="0">
                <a:latin typeface="Calibri"/>
                <a:cs typeface="Calibri"/>
              </a:rPr>
              <a:t>t</a:t>
            </a:r>
            <a:r>
              <a:rPr sz="770" dirty="0">
                <a:latin typeface="Calibri"/>
                <a:cs typeface="Calibri"/>
              </a:rPr>
              <a:t>s on pu</a:t>
            </a:r>
            <a:r>
              <a:rPr sz="770" spc="-16" dirty="0">
                <a:latin typeface="Calibri"/>
                <a:cs typeface="Calibri"/>
              </a:rPr>
              <a:t>r</a:t>
            </a:r>
            <a:r>
              <a:rPr sz="770" spc="-3" dirty="0">
                <a:latin typeface="Calibri"/>
                <a:cs typeface="Calibri"/>
              </a:rPr>
              <a:t>c</a:t>
            </a:r>
            <a:r>
              <a:rPr sz="770" dirty="0">
                <a:latin typeface="Calibri"/>
                <a:cs typeface="Calibri"/>
              </a:rPr>
              <a:t>hases,</a:t>
            </a:r>
            <a:r>
              <a:rPr sz="770" spc="-6" dirty="0">
                <a:latin typeface="Calibri"/>
                <a:cs typeface="Calibri"/>
              </a:rPr>
              <a:t> </a:t>
            </a:r>
            <a:r>
              <a:rPr sz="770" spc="-10" dirty="0">
                <a:latin typeface="Calibri"/>
                <a:cs typeface="Calibri"/>
              </a:rPr>
              <a:t>v</a:t>
            </a:r>
            <a:r>
              <a:rPr sz="770" spc="-6" dirty="0">
                <a:latin typeface="Calibri"/>
                <a:cs typeface="Calibri"/>
              </a:rPr>
              <a:t>e</a:t>
            </a:r>
            <a:r>
              <a:rPr sz="770" dirty="0">
                <a:latin typeface="Calibri"/>
                <a:cs typeface="Calibri"/>
              </a:rPr>
              <a:t>ndo</a:t>
            </a:r>
            <a:r>
              <a:rPr sz="770" spc="-13" dirty="0">
                <a:latin typeface="Calibri"/>
                <a:cs typeface="Calibri"/>
              </a:rPr>
              <a:t>r</a:t>
            </a:r>
            <a:r>
              <a:rPr sz="770" dirty="0">
                <a:latin typeface="Calibri"/>
                <a:cs typeface="Calibri"/>
              </a:rPr>
              <a:t>s, </a:t>
            </a:r>
            <a:r>
              <a:rPr sz="770" spc="-6" dirty="0">
                <a:latin typeface="Calibri"/>
                <a:cs typeface="Calibri"/>
              </a:rPr>
              <a:t>a</a:t>
            </a:r>
            <a:r>
              <a:rPr sz="770" dirty="0">
                <a:latin typeface="Calibri"/>
                <a:cs typeface="Calibri"/>
              </a:rPr>
              <a:t>nd</a:t>
            </a:r>
            <a:r>
              <a:rPr sz="770" spc="-3" dirty="0">
                <a:latin typeface="Calibri"/>
                <a:cs typeface="Calibri"/>
              </a:rPr>
              <a:t> </a:t>
            </a:r>
            <a:r>
              <a:rPr sz="770" spc="-6" dirty="0">
                <a:latin typeface="Calibri"/>
                <a:cs typeface="Calibri"/>
              </a:rPr>
              <a:t>p</a:t>
            </a:r>
            <a:r>
              <a:rPr sz="770" dirty="0">
                <a:latin typeface="Calibri"/>
                <a:cs typeface="Calibri"/>
              </a:rPr>
              <a:t>u</a:t>
            </a:r>
            <a:r>
              <a:rPr sz="770" spc="-16" dirty="0">
                <a:latin typeface="Calibri"/>
                <a:cs typeface="Calibri"/>
              </a:rPr>
              <a:t>r</a:t>
            </a:r>
            <a:r>
              <a:rPr sz="770" spc="-3" dirty="0">
                <a:latin typeface="Calibri"/>
                <a:cs typeface="Calibri"/>
              </a:rPr>
              <a:t>c</a:t>
            </a:r>
            <a:r>
              <a:rPr sz="770" dirty="0">
                <a:latin typeface="Calibri"/>
                <a:cs typeface="Calibri"/>
              </a:rPr>
              <a:t>hasing</a:t>
            </a:r>
            <a:r>
              <a:rPr sz="770" spc="-6" dirty="0">
                <a:latin typeface="Calibri"/>
                <a:cs typeface="Calibri"/>
              </a:rPr>
              <a:t> </a:t>
            </a:r>
            <a:r>
              <a:rPr sz="770" dirty="0">
                <a:latin typeface="Calibri"/>
                <a:cs typeface="Calibri"/>
              </a:rPr>
              <a:t>p</a:t>
            </a:r>
            <a:r>
              <a:rPr sz="770" spc="-6" dirty="0">
                <a:latin typeface="Calibri"/>
                <a:cs typeface="Calibri"/>
              </a:rPr>
              <a:t>e</a:t>
            </a:r>
            <a:r>
              <a:rPr sz="770" dirty="0">
                <a:latin typeface="Calibri"/>
                <a:cs typeface="Calibri"/>
              </a:rPr>
              <a:t>r</a:t>
            </a:r>
            <a:r>
              <a:rPr sz="770" spc="-19" dirty="0">
                <a:latin typeface="Calibri"/>
                <a:cs typeface="Calibri"/>
              </a:rPr>
              <a:t>f</a:t>
            </a:r>
            <a:r>
              <a:rPr sz="770" dirty="0">
                <a:latin typeface="Calibri"/>
                <a:cs typeface="Calibri"/>
              </a:rPr>
              <a:t>orma</a:t>
            </a:r>
            <a:r>
              <a:rPr sz="770" spc="3" dirty="0">
                <a:latin typeface="Calibri"/>
                <a:cs typeface="Calibri"/>
              </a:rPr>
              <a:t>n</a:t>
            </a:r>
            <a:r>
              <a:rPr sz="770" spc="-3" dirty="0">
                <a:latin typeface="Calibri"/>
                <a:cs typeface="Calibri"/>
              </a:rPr>
              <a:t>c</a:t>
            </a:r>
            <a:r>
              <a:rPr sz="770" dirty="0">
                <a:latin typeface="Calibri"/>
                <a:cs typeface="Calibri"/>
              </a:rPr>
              <a:t>e.</a:t>
            </a:r>
          </a:p>
        </p:txBody>
      </p:sp>
      <p:sp>
        <p:nvSpPr>
          <p:cNvPr id="4" name="object 4"/>
          <p:cNvSpPr txBox="1"/>
          <p:nvPr/>
        </p:nvSpPr>
        <p:spPr>
          <a:xfrm>
            <a:off x="4252360" y="2886302"/>
            <a:ext cx="1759297" cy="118494"/>
          </a:xfrm>
          <a:prstGeom prst="rect">
            <a:avLst/>
          </a:prstGeom>
        </p:spPr>
        <p:txBody>
          <a:bodyPr vert="horz" wrap="square" lIns="0" tIns="0" rIns="0" bIns="0" rtlCol="0">
            <a:spAutoFit/>
          </a:bodyPr>
          <a:lstStyle/>
          <a:p>
            <a:pPr marL="8145"/>
            <a:r>
              <a:rPr sz="770" spc="-3" dirty="0">
                <a:latin typeface="Calibri"/>
                <a:cs typeface="Calibri"/>
              </a:rPr>
              <a:t>C</a:t>
            </a:r>
            <a:r>
              <a:rPr sz="770" dirty="0">
                <a:latin typeface="Calibri"/>
                <a:cs typeface="Calibri"/>
              </a:rPr>
              <a:t>o</a:t>
            </a:r>
            <a:r>
              <a:rPr sz="770" spc="-6" dirty="0">
                <a:latin typeface="Calibri"/>
                <a:cs typeface="Calibri"/>
              </a:rPr>
              <a:t>s</a:t>
            </a:r>
            <a:r>
              <a:rPr sz="770" dirty="0">
                <a:latin typeface="Calibri"/>
                <a:cs typeface="Calibri"/>
              </a:rPr>
              <a:t>t</a:t>
            </a:r>
            <a:r>
              <a:rPr sz="770" spc="-3" dirty="0">
                <a:latin typeface="Calibri"/>
                <a:cs typeface="Calibri"/>
              </a:rPr>
              <a:t> </a:t>
            </a:r>
            <a:r>
              <a:rPr sz="770" dirty="0">
                <a:latin typeface="Calibri"/>
                <a:cs typeface="Calibri"/>
              </a:rPr>
              <a:t>a</a:t>
            </a:r>
            <a:r>
              <a:rPr sz="770" spc="3" dirty="0">
                <a:latin typeface="Calibri"/>
                <a:cs typeface="Calibri"/>
              </a:rPr>
              <a:t>n</a:t>
            </a:r>
            <a:r>
              <a:rPr sz="770" dirty="0">
                <a:latin typeface="Calibri"/>
                <a:cs typeface="Calibri"/>
              </a:rPr>
              <a:t>al</a:t>
            </a:r>
            <a:r>
              <a:rPr sz="770" spc="-10" dirty="0">
                <a:latin typeface="Calibri"/>
                <a:cs typeface="Calibri"/>
              </a:rPr>
              <a:t>y</a:t>
            </a:r>
            <a:r>
              <a:rPr sz="770" dirty="0">
                <a:latin typeface="Calibri"/>
                <a:cs typeface="Calibri"/>
              </a:rPr>
              <a:t>sis and</a:t>
            </a:r>
            <a:r>
              <a:rPr sz="770" spc="-3" dirty="0">
                <a:latin typeface="Calibri"/>
                <a:cs typeface="Calibri"/>
              </a:rPr>
              <a:t> </a:t>
            </a:r>
            <a:r>
              <a:rPr sz="770" spc="-13" dirty="0">
                <a:latin typeface="Calibri"/>
                <a:cs typeface="Calibri"/>
              </a:rPr>
              <a:t>c</a:t>
            </a:r>
            <a:r>
              <a:rPr sz="770" dirty="0">
                <a:latin typeface="Calibri"/>
                <a:cs typeface="Calibri"/>
              </a:rPr>
              <a:t>omp</a:t>
            </a:r>
            <a:r>
              <a:rPr sz="770" spc="-10" dirty="0">
                <a:latin typeface="Calibri"/>
                <a:cs typeface="Calibri"/>
              </a:rPr>
              <a:t>a</a:t>
            </a:r>
            <a:r>
              <a:rPr sz="770" dirty="0">
                <a:latin typeface="Calibri"/>
                <a:cs typeface="Calibri"/>
              </a:rPr>
              <a:t>rison</a:t>
            </a:r>
            <a:r>
              <a:rPr sz="770" spc="3" dirty="0">
                <a:latin typeface="Calibri"/>
                <a:cs typeface="Calibri"/>
              </a:rPr>
              <a:t> </a:t>
            </a:r>
            <a:r>
              <a:rPr sz="770" spc="-6" dirty="0">
                <a:latin typeface="Calibri"/>
                <a:cs typeface="Calibri"/>
              </a:rPr>
              <a:t>o</a:t>
            </a:r>
            <a:r>
              <a:rPr sz="770" dirty="0">
                <a:latin typeface="Calibri"/>
                <a:cs typeface="Calibri"/>
              </a:rPr>
              <a:t>f</a:t>
            </a:r>
            <a:r>
              <a:rPr sz="770" spc="-3" dirty="0">
                <a:latin typeface="Calibri"/>
                <a:cs typeface="Calibri"/>
              </a:rPr>
              <a:t> </a:t>
            </a:r>
            <a:r>
              <a:rPr sz="770" dirty="0">
                <a:latin typeface="Calibri"/>
                <a:cs typeface="Calibri"/>
              </a:rPr>
              <a:t>quo</a:t>
            </a:r>
            <a:r>
              <a:rPr sz="770" spc="-10" dirty="0">
                <a:latin typeface="Calibri"/>
                <a:cs typeface="Calibri"/>
              </a:rPr>
              <a:t>t</a:t>
            </a:r>
            <a:r>
              <a:rPr sz="770" spc="-16" dirty="0">
                <a:latin typeface="Calibri"/>
                <a:cs typeface="Calibri"/>
              </a:rPr>
              <a:t>a</a:t>
            </a:r>
            <a:r>
              <a:rPr sz="770" spc="-6" dirty="0">
                <a:latin typeface="Calibri"/>
                <a:cs typeface="Calibri"/>
              </a:rPr>
              <a:t>ti</a:t>
            </a:r>
            <a:r>
              <a:rPr sz="770" dirty="0">
                <a:latin typeface="Calibri"/>
                <a:cs typeface="Calibri"/>
              </a:rPr>
              <a:t>o</a:t>
            </a:r>
            <a:r>
              <a:rPr sz="770" spc="3" dirty="0">
                <a:latin typeface="Calibri"/>
                <a:cs typeface="Calibri"/>
              </a:rPr>
              <a:t>n</a:t>
            </a:r>
            <a:r>
              <a:rPr sz="770" dirty="0">
                <a:latin typeface="Calibri"/>
                <a:cs typeface="Calibri"/>
              </a:rPr>
              <a:t>s.</a:t>
            </a:r>
            <a:endParaRPr sz="770">
              <a:latin typeface="Calibri"/>
              <a:cs typeface="Calibri"/>
            </a:endParaRPr>
          </a:p>
        </p:txBody>
      </p:sp>
      <p:sp>
        <p:nvSpPr>
          <p:cNvPr id="5" name="object 5"/>
          <p:cNvSpPr txBox="1"/>
          <p:nvPr/>
        </p:nvSpPr>
        <p:spPr>
          <a:xfrm>
            <a:off x="4251381" y="3950877"/>
            <a:ext cx="2060251" cy="350417"/>
          </a:xfrm>
          <a:prstGeom prst="rect">
            <a:avLst/>
          </a:prstGeom>
        </p:spPr>
        <p:txBody>
          <a:bodyPr vert="horz" wrap="square" lIns="0" tIns="0" rIns="0" bIns="0" rtlCol="0">
            <a:spAutoFit/>
          </a:bodyPr>
          <a:lstStyle/>
          <a:p>
            <a:pPr marL="8145"/>
            <a:r>
              <a:rPr sz="770" dirty="0">
                <a:latin typeface="Times New Roman"/>
                <a:cs typeface="Times New Roman"/>
              </a:rPr>
              <a:t>2.   </a:t>
            </a:r>
            <a:r>
              <a:rPr sz="770" spc="-13" dirty="0">
                <a:latin typeface="Times New Roman"/>
                <a:cs typeface="Times New Roman"/>
              </a:rPr>
              <a:t>I</a:t>
            </a:r>
            <a:r>
              <a:rPr sz="770" spc="-3" dirty="0">
                <a:latin typeface="Times New Roman"/>
                <a:cs typeface="Times New Roman"/>
              </a:rPr>
              <a:t>ntegr</a:t>
            </a:r>
            <a:r>
              <a:rPr sz="770" spc="-13" dirty="0">
                <a:latin typeface="Times New Roman"/>
                <a:cs typeface="Times New Roman"/>
              </a:rPr>
              <a:t>a</a:t>
            </a:r>
            <a:r>
              <a:rPr sz="770" spc="-3" dirty="0">
                <a:latin typeface="Times New Roman"/>
                <a:cs typeface="Times New Roman"/>
              </a:rPr>
              <a:t>ti</a:t>
            </a:r>
            <a:r>
              <a:rPr sz="770" dirty="0">
                <a:latin typeface="Times New Roman"/>
                <a:cs typeface="Times New Roman"/>
              </a:rPr>
              <a:t>on </a:t>
            </a:r>
            <a:r>
              <a:rPr sz="770" spc="-10" dirty="0">
                <a:latin typeface="Times New Roman"/>
                <a:cs typeface="Times New Roman"/>
              </a:rPr>
              <a:t>wit</a:t>
            </a:r>
            <a:r>
              <a:rPr sz="770" spc="-6" dirty="0">
                <a:latin typeface="Times New Roman"/>
                <a:cs typeface="Times New Roman"/>
              </a:rPr>
              <a:t>h</a:t>
            </a:r>
            <a:r>
              <a:rPr sz="770" dirty="0">
                <a:latin typeface="Times New Roman"/>
                <a:cs typeface="Times New Roman"/>
              </a:rPr>
              <a:t> </a:t>
            </a:r>
            <a:r>
              <a:rPr sz="770" spc="-6" dirty="0">
                <a:latin typeface="Times New Roman"/>
                <a:cs typeface="Times New Roman"/>
              </a:rPr>
              <a:t>oth</a:t>
            </a:r>
            <a:r>
              <a:rPr sz="770" spc="-10" dirty="0">
                <a:latin typeface="Times New Roman"/>
                <a:cs typeface="Times New Roman"/>
              </a:rPr>
              <a:t>e</a:t>
            </a:r>
            <a:r>
              <a:rPr sz="770" dirty="0">
                <a:latin typeface="Times New Roman"/>
                <a:cs typeface="Times New Roman"/>
              </a:rPr>
              <a:t>r </a:t>
            </a:r>
            <a:r>
              <a:rPr sz="770" spc="-13" dirty="0">
                <a:latin typeface="Times New Roman"/>
                <a:cs typeface="Times New Roman"/>
              </a:rPr>
              <a:t>a</a:t>
            </a:r>
            <a:r>
              <a:rPr sz="770" spc="6" dirty="0">
                <a:latin typeface="Times New Roman"/>
                <a:cs typeface="Times New Roman"/>
              </a:rPr>
              <a:t>p</a:t>
            </a:r>
            <a:r>
              <a:rPr sz="770" spc="-3" dirty="0">
                <a:latin typeface="Times New Roman"/>
                <a:cs typeface="Times New Roman"/>
              </a:rPr>
              <a:t>pli</a:t>
            </a:r>
            <a:r>
              <a:rPr sz="770" spc="-10" dirty="0">
                <a:latin typeface="Times New Roman"/>
                <a:cs typeface="Times New Roman"/>
              </a:rPr>
              <a:t>ca</a:t>
            </a:r>
            <a:r>
              <a:rPr sz="770" spc="-3" dirty="0">
                <a:latin typeface="Times New Roman"/>
                <a:cs typeface="Times New Roman"/>
              </a:rPr>
              <a:t>ti</a:t>
            </a:r>
            <a:r>
              <a:rPr sz="770" dirty="0">
                <a:latin typeface="Times New Roman"/>
                <a:cs typeface="Times New Roman"/>
              </a:rPr>
              <a:t>ons.</a:t>
            </a:r>
          </a:p>
          <a:p>
            <a:pPr>
              <a:spcBef>
                <a:spcPts val="21"/>
              </a:spcBef>
            </a:pPr>
            <a:endParaRPr sz="737" dirty="0">
              <a:latin typeface="Times New Roman"/>
              <a:cs typeface="Times New Roman"/>
            </a:endParaRPr>
          </a:p>
          <a:p>
            <a:pPr marL="154338"/>
            <a:r>
              <a:rPr sz="770" b="1" dirty="0">
                <a:solidFill>
                  <a:srgbClr val="FF0000"/>
                </a:solidFill>
                <a:latin typeface="Calibri"/>
                <a:cs typeface="Calibri"/>
              </a:rPr>
              <a:t>Ac</a:t>
            </a:r>
            <a:r>
              <a:rPr sz="770" b="1" spc="-6" dirty="0">
                <a:solidFill>
                  <a:srgbClr val="FF0000"/>
                </a:solidFill>
                <a:latin typeface="Calibri"/>
                <a:cs typeface="Calibri"/>
              </a:rPr>
              <a:t>count</a:t>
            </a:r>
            <a:r>
              <a:rPr sz="770" b="1" spc="-13" dirty="0">
                <a:solidFill>
                  <a:srgbClr val="FF0000"/>
                </a:solidFill>
                <a:latin typeface="Calibri"/>
                <a:cs typeface="Calibri"/>
              </a:rPr>
              <a:t>i</a:t>
            </a:r>
            <a:r>
              <a:rPr sz="770" b="1" dirty="0">
                <a:solidFill>
                  <a:srgbClr val="FF0000"/>
                </a:solidFill>
                <a:latin typeface="Calibri"/>
                <a:cs typeface="Calibri"/>
              </a:rPr>
              <a:t>n</a:t>
            </a:r>
            <a:r>
              <a:rPr sz="770" b="1" spc="-3" dirty="0">
                <a:solidFill>
                  <a:srgbClr val="FF0000"/>
                </a:solidFill>
                <a:latin typeface="Calibri"/>
                <a:cs typeface="Calibri"/>
              </a:rPr>
              <a:t>g</a:t>
            </a:r>
            <a:r>
              <a:rPr sz="770" b="1" dirty="0">
                <a:solidFill>
                  <a:srgbClr val="FF0000"/>
                </a:solidFill>
                <a:latin typeface="Calibri"/>
                <a:cs typeface="Calibri"/>
              </a:rPr>
              <a:t>:</a:t>
            </a:r>
            <a:r>
              <a:rPr sz="770" b="1" spc="3" dirty="0">
                <a:solidFill>
                  <a:srgbClr val="FF0000"/>
                </a:solidFill>
                <a:latin typeface="Calibri"/>
                <a:cs typeface="Calibri"/>
              </a:rPr>
              <a:t> </a:t>
            </a:r>
            <a:r>
              <a:rPr sz="770" b="1" spc="-13" dirty="0">
                <a:solidFill>
                  <a:srgbClr val="FF0000"/>
                </a:solidFill>
                <a:latin typeface="Calibri"/>
                <a:cs typeface="Calibri"/>
              </a:rPr>
              <a:t>R</a:t>
            </a:r>
            <a:r>
              <a:rPr sz="770" b="1" spc="-3" dirty="0">
                <a:solidFill>
                  <a:srgbClr val="FF0000"/>
                </a:solidFill>
                <a:latin typeface="Calibri"/>
                <a:cs typeface="Calibri"/>
              </a:rPr>
              <a:t>e</a:t>
            </a:r>
            <a:r>
              <a:rPr sz="770" b="1" spc="-6" dirty="0">
                <a:solidFill>
                  <a:srgbClr val="FF0000"/>
                </a:solidFill>
                <a:latin typeface="Calibri"/>
                <a:cs typeface="Calibri"/>
              </a:rPr>
              <a:t>c</a:t>
            </a:r>
            <a:r>
              <a:rPr sz="770" b="1" dirty="0">
                <a:solidFill>
                  <a:srgbClr val="FF0000"/>
                </a:solidFill>
                <a:latin typeface="Calibri"/>
                <a:cs typeface="Calibri"/>
              </a:rPr>
              <a:t>o</a:t>
            </a:r>
            <a:r>
              <a:rPr sz="770" b="1" spc="-13" dirty="0">
                <a:solidFill>
                  <a:srgbClr val="FF0000"/>
                </a:solidFill>
                <a:latin typeface="Calibri"/>
                <a:cs typeface="Calibri"/>
              </a:rPr>
              <a:t>r</a:t>
            </a:r>
            <a:r>
              <a:rPr sz="770" b="1" spc="-6" dirty="0">
                <a:solidFill>
                  <a:srgbClr val="FF0000"/>
                </a:solidFill>
                <a:latin typeface="Calibri"/>
                <a:cs typeface="Calibri"/>
              </a:rPr>
              <a:t>di</a:t>
            </a:r>
            <a:r>
              <a:rPr sz="770" b="1" dirty="0">
                <a:solidFill>
                  <a:srgbClr val="FF0000"/>
                </a:solidFill>
                <a:latin typeface="Calibri"/>
                <a:cs typeface="Calibri"/>
              </a:rPr>
              <a:t>ng</a:t>
            </a:r>
            <a:r>
              <a:rPr sz="770" b="1" spc="-3" dirty="0">
                <a:solidFill>
                  <a:srgbClr val="FF0000"/>
                </a:solidFill>
                <a:latin typeface="Calibri"/>
                <a:cs typeface="Calibri"/>
              </a:rPr>
              <a:t> </a:t>
            </a:r>
            <a:r>
              <a:rPr sz="770" b="1" spc="-19" dirty="0">
                <a:solidFill>
                  <a:srgbClr val="FF0000"/>
                </a:solidFill>
                <a:latin typeface="Calibri"/>
                <a:cs typeface="Calibri"/>
              </a:rPr>
              <a:t>e</a:t>
            </a:r>
            <a:r>
              <a:rPr sz="770" b="1" spc="-6" dirty="0">
                <a:solidFill>
                  <a:srgbClr val="FF0000"/>
                </a:solidFill>
                <a:latin typeface="Calibri"/>
                <a:cs typeface="Calibri"/>
              </a:rPr>
              <a:t>xp</a:t>
            </a:r>
            <a:r>
              <a:rPr sz="770" b="1" spc="-3" dirty="0">
                <a:solidFill>
                  <a:srgbClr val="FF0000"/>
                </a:solidFill>
                <a:latin typeface="Calibri"/>
                <a:cs typeface="Calibri"/>
              </a:rPr>
              <a:t>e</a:t>
            </a:r>
            <a:r>
              <a:rPr sz="770" b="1" dirty="0">
                <a:solidFill>
                  <a:srgbClr val="FF0000"/>
                </a:solidFill>
                <a:latin typeface="Calibri"/>
                <a:cs typeface="Calibri"/>
              </a:rPr>
              <a:t>nses </a:t>
            </a:r>
            <a:r>
              <a:rPr sz="770" b="1" spc="-3" dirty="0">
                <a:solidFill>
                  <a:srgbClr val="FF0000"/>
                </a:solidFill>
                <a:latin typeface="Calibri"/>
                <a:cs typeface="Calibri"/>
              </a:rPr>
              <a:t>a</a:t>
            </a:r>
            <a:r>
              <a:rPr sz="770" b="1" dirty="0">
                <a:solidFill>
                  <a:srgbClr val="FF0000"/>
                </a:solidFill>
                <a:latin typeface="Calibri"/>
                <a:cs typeface="Calibri"/>
              </a:rPr>
              <a:t>n</a:t>
            </a:r>
            <a:r>
              <a:rPr sz="770" b="1" spc="-6" dirty="0">
                <a:solidFill>
                  <a:srgbClr val="FF0000"/>
                </a:solidFill>
                <a:latin typeface="Calibri"/>
                <a:cs typeface="Calibri"/>
              </a:rPr>
              <a:t>d</a:t>
            </a:r>
            <a:r>
              <a:rPr sz="770" b="1" spc="-3" dirty="0">
                <a:solidFill>
                  <a:srgbClr val="FF0000"/>
                </a:solidFill>
                <a:latin typeface="Calibri"/>
                <a:cs typeface="Calibri"/>
              </a:rPr>
              <a:t> </a:t>
            </a:r>
            <a:r>
              <a:rPr sz="770" b="1" spc="-6" dirty="0">
                <a:solidFill>
                  <a:srgbClr val="FF0000"/>
                </a:solidFill>
                <a:latin typeface="Calibri"/>
                <a:cs typeface="Calibri"/>
              </a:rPr>
              <a:t>p</a:t>
            </a:r>
            <a:r>
              <a:rPr sz="770" b="1" spc="-13" dirty="0">
                <a:solidFill>
                  <a:srgbClr val="FF0000"/>
                </a:solidFill>
                <a:latin typeface="Calibri"/>
                <a:cs typeface="Calibri"/>
              </a:rPr>
              <a:t>a</a:t>
            </a:r>
            <a:r>
              <a:rPr sz="770" b="1" spc="-3" dirty="0">
                <a:solidFill>
                  <a:srgbClr val="FF0000"/>
                </a:solidFill>
                <a:latin typeface="Calibri"/>
                <a:cs typeface="Calibri"/>
              </a:rPr>
              <a:t>yme</a:t>
            </a:r>
            <a:r>
              <a:rPr sz="770" b="1" spc="-6" dirty="0">
                <a:solidFill>
                  <a:srgbClr val="FF0000"/>
                </a:solidFill>
                <a:latin typeface="Calibri"/>
                <a:cs typeface="Calibri"/>
              </a:rPr>
              <a:t>n</a:t>
            </a:r>
            <a:r>
              <a:rPr sz="770" b="1" dirty="0">
                <a:solidFill>
                  <a:srgbClr val="FF0000"/>
                </a:solidFill>
                <a:latin typeface="Calibri"/>
                <a:cs typeface="Calibri"/>
              </a:rPr>
              <a:t>ts</a:t>
            </a:r>
            <a:endParaRPr sz="770" dirty="0">
              <a:latin typeface="Calibri"/>
              <a:cs typeface="Calibri"/>
            </a:endParaRPr>
          </a:p>
        </p:txBody>
      </p:sp>
      <p:sp>
        <p:nvSpPr>
          <p:cNvPr id="6" name="object 6"/>
          <p:cNvSpPr txBox="1"/>
          <p:nvPr/>
        </p:nvSpPr>
        <p:spPr>
          <a:xfrm>
            <a:off x="4397985" y="5896087"/>
            <a:ext cx="3030715" cy="313932"/>
          </a:xfrm>
          <a:prstGeom prst="rect">
            <a:avLst/>
          </a:prstGeom>
        </p:spPr>
        <p:txBody>
          <a:bodyPr vert="horz" wrap="square" lIns="0" tIns="0" rIns="0" bIns="0" rtlCol="0">
            <a:spAutoFit/>
          </a:bodyPr>
          <a:lstStyle/>
          <a:p>
            <a:pPr marL="154338" indent="-146194">
              <a:buSzPct val="83333"/>
              <a:buFont typeface="Symbol"/>
              <a:buChar char=""/>
              <a:tabLst>
                <a:tab pos="154746" algn="l"/>
              </a:tabLst>
            </a:pPr>
            <a:r>
              <a:rPr sz="770" b="1" dirty="0">
                <a:latin typeface="Calibri"/>
                <a:cs typeface="Calibri"/>
              </a:rPr>
              <a:t>S</a:t>
            </a:r>
            <a:r>
              <a:rPr sz="770" b="1" spc="-6" dirty="0">
                <a:latin typeface="Calibri"/>
                <a:cs typeface="Calibri"/>
              </a:rPr>
              <a:t>a</a:t>
            </a:r>
            <a:r>
              <a:rPr sz="770" b="1" dirty="0">
                <a:latin typeface="Calibri"/>
                <a:cs typeface="Calibri"/>
              </a:rPr>
              <a:t>l</a:t>
            </a:r>
            <a:r>
              <a:rPr sz="770" b="1" spc="-3" dirty="0">
                <a:latin typeface="Calibri"/>
                <a:cs typeface="Calibri"/>
              </a:rPr>
              <a:t>e</a:t>
            </a:r>
            <a:r>
              <a:rPr sz="770" b="1" dirty="0">
                <a:latin typeface="Calibri"/>
                <a:cs typeface="Calibri"/>
              </a:rPr>
              <a:t>s:</a:t>
            </a:r>
            <a:r>
              <a:rPr sz="770" b="1" spc="3" dirty="0">
                <a:latin typeface="Calibri"/>
                <a:cs typeface="Calibri"/>
              </a:rPr>
              <a:t> </a:t>
            </a:r>
            <a:r>
              <a:rPr sz="770" b="1" dirty="0">
                <a:latin typeface="Calibri"/>
                <a:cs typeface="Calibri"/>
              </a:rPr>
              <a:t>A</a:t>
            </a:r>
            <a:r>
              <a:rPr sz="770" b="1" spc="-6" dirty="0">
                <a:latin typeface="Calibri"/>
                <a:cs typeface="Calibri"/>
              </a:rPr>
              <a:t>u</a:t>
            </a:r>
            <a:r>
              <a:rPr sz="770" b="1" spc="-16" dirty="0">
                <a:latin typeface="Calibri"/>
                <a:cs typeface="Calibri"/>
              </a:rPr>
              <a:t>t</a:t>
            </a:r>
            <a:r>
              <a:rPr sz="770" b="1" dirty="0">
                <a:latin typeface="Calibri"/>
                <a:cs typeface="Calibri"/>
              </a:rPr>
              <a:t>om</a:t>
            </a:r>
            <a:r>
              <a:rPr sz="770" b="1" spc="-13" dirty="0">
                <a:latin typeface="Calibri"/>
                <a:cs typeface="Calibri"/>
              </a:rPr>
              <a:t>a</a:t>
            </a:r>
            <a:r>
              <a:rPr sz="770" b="1" spc="-6" dirty="0">
                <a:latin typeface="Calibri"/>
                <a:cs typeface="Calibri"/>
              </a:rPr>
              <a:t>tic</a:t>
            </a:r>
            <a:r>
              <a:rPr sz="770" b="1" spc="-3" dirty="0">
                <a:latin typeface="Calibri"/>
                <a:cs typeface="Calibri"/>
              </a:rPr>
              <a:t>a</a:t>
            </a:r>
            <a:r>
              <a:rPr sz="770" b="1" dirty="0">
                <a:latin typeface="Calibri"/>
                <a:cs typeface="Calibri"/>
              </a:rPr>
              <a:t>lly</a:t>
            </a:r>
            <a:r>
              <a:rPr sz="770" b="1" spc="-3" dirty="0">
                <a:latin typeface="Calibri"/>
                <a:cs typeface="Calibri"/>
              </a:rPr>
              <a:t> </a:t>
            </a:r>
            <a:r>
              <a:rPr sz="770" b="1" dirty="0">
                <a:latin typeface="Calibri"/>
                <a:cs typeface="Calibri"/>
              </a:rPr>
              <a:t>c</a:t>
            </a:r>
            <a:r>
              <a:rPr sz="770" b="1" spc="-13" dirty="0">
                <a:latin typeface="Calibri"/>
                <a:cs typeface="Calibri"/>
              </a:rPr>
              <a:t>r</a:t>
            </a:r>
            <a:r>
              <a:rPr sz="770" b="1" spc="-3" dirty="0">
                <a:latin typeface="Calibri"/>
                <a:cs typeface="Calibri"/>
              </a:rPr>
              <a:t>e</a:t>
            </a:r>
            <a:r>
              <a:rPr sz="770" b="1" spc="-13" dirty="0">
                <a:latin typeface="Calibri"/>
                <a:cs typeface="Calibri"/>
              </a:rPr>
              <a:t>a</a:t>
            </a:r>
            <a:r>
              <a:rPr sz="770" b="1" spc="-16" dirty="0">
                <a:latin typeface="Calibri"/>
                <a:cs typeface="Calibri"/>
              </a:rPr>
              <a:t>t</a:t>
            </a:r>
            <a:r>
              <a:rPr sz="770" b="1" dirty="0">
                <a:latin typeface="Calibri"/>
                <a:cs typeface="Calibri"/>
              </a:rPr>
              <a:t>e</a:t>
            </a:r>
            <a:r>
              <a:rPr sz="770" b="1" spc="10" dirty="0">
                <a:latin typeface="Calibri"/>
                <a:cs typeface="Calibri"/>
              </a:rPr>
              <a:t> </a:t>
            </a:r>
            <a:r>
              <a:rPr sz="770" b="1" spc="-6" dirty="0">
                <a:latin typeface="Calibri"/>
                <a:cs typeface="Calibri"/>
              </a:rPr>
              <a:t>pu</a:t>
            </a:r>
            <a:r>
              <a:rPr sz="770" b="1" spc="-13" dirty="0">
                <a:latin typeface="Calibri"/>
                <a:cs typeface="Calibri"/>
              </a:rPr>
              <a:t>r</a:t>
            </a:r>
            <a:r>
              <a:rPr sz="770" b="1" spc="-6" dirty="0">
                <a:latin typeface="Calibri"/>
                <a:cs typeface="Calibri"/>
              </a:rPr>
              <a:t>ch</a:t>
            </a:r>
            <a:r>
              <a:rPr sz="770" b="1" spc="-3" dirty="0">
                <a:latin typeface="Calibri"/>
                <a:cs typeface="Calibri"/>
              </a:rPr>
              <a:t>a</a:t>
            </a:r>
            <a:r>
              <a:rPr sz="770" b="1" dirty="0">
                <a:latin typeface="Calibri"/>
                <a:cs typeface="Calibri"/>
              </a:rPr>
              <a:t>se o</a:t>
            </a:r>
            <a:r>
              <a:rPr sz="770" b="1" spc="-13" dirty="0">
                <a:latin typeface="Calibri"/>
                <a:cs typeface="Calibri"/>
              </a:rPr>
              <a:t>r</a:t>
            </a:r>
            <a:r>
              <a:rPr sz="770" b="1" spc="-6" dirty="0">
                <a:latin typeface="Calibri"/>
                <a:cs typeface="Calibri"/>
              </a:rPr>
              <a:t>d</a:t>
            </a:r>
            <a:r>
              <a:rPr sz="770" b="1" spc="-3" dirty="0">
                <a:latin typeface="Calibri"/>
                <a:cs typeface="Calibri"/>
              </a:rPr>
              <a:t>e</a:t>
            </a:r>
            <a:r>
              <a:rPr sz="770" b="1" spc="-13" dirty="0">
                <a:latin typeface="Calibri"/>
                <a:cs typeface="Calibri"/>
              </a:rPr>
              <a:t>r</a:t>
            </a:r>
            <a:r>
              <a:rPr sz="770" b="1" dirty="0">
                <a:latin typeface="Calibri"/>
                <a:cs typeface="Calibri"/>
              </a:rPr>
              <a:t>s </a:t>
            </a:r>
            <a:r>
              <a:rPr sz="770" b="1" spc="-6" dirty="0">
                <a:latin typeface="Calibri"/>
                <a:cs typeface="Calibri"/>
              </a:rPr>
              <a:t>b</a:t>
            </a:r>
            <a:r>
              <a:rPr sz="770" b="1" spc="-3" dirty="0">
                <a:latin typeface="Calibri"/>
                <a:cs typeface="Calibri"/>
              </a:rPr>
              <a:t>a</a:t>
            </a:r>
            <a:r>
              <a:rPr sz="770" b="1" spc="-6" dirty="0">
                <a:latin typeface="Calibri"/>
                <a:cs typeface="Calibri"/>
              </a:rPr>
              <a:t>sed</a:t>
            </a:r>
            <a:r>
              <a:rPr sz="770" b="1" dirty="0">
                <a:latin typeface="Calibri"/>
                <a:cs typeface="Calibri"/>
              </a:rPr>
              <a:t> on</a:t>
            </a:r>
            <a:r>
              <a:rPr sz="770" b="1" spc="3" dirty="0">
                <a:latin typeface="Calibri"/>
                <a:cs typeface="Calibri"/>
              </a:rPr>
              <a:t> </a:t>
            </a:r>
            <a:r>
              <a:rPr sz="770" b="1" spc="-6" dirty="0">
                <a:latin typeface="Calibri"/>
                <a:cs typeface="Calibri"/>
              </a:rPr>
              <a:t>cu</a:t>
            </a:r>
            <a:r>
              <a:rPr sz="770" b="1" spc="-10" dirty="0">
                <a:latin typeface="Calibri"/>
                <a:cs typeface="Calibri"/>
              </a:rPr>
              <a:t>s</a:t>
            </a:r>
            <a:r>
              <a:rPr sz="770" b="1" spc="-16" dirty="0">
                <a:latin typeface="Calibri"/>
                <a:cs typeface="Calibri"/>
              </a:rPr>
              <a:t>t</a:t>
            </a:r>
            <a:r>
              <a:rPr sz="770" b="1" dirty="0">
                <a:latin typeface="Calibri"/>
                <a:cs typeface="Calibri"/>
              </a:rPr>
              <a:t>om</a:t>
            </a:r>
            <a:r>
              <a:rPr sz="770" b="1" spc="-3" dirty="0">
                <a:latin typeface="Calibri"/>
                <a:cs typeface="Calibri"/>
              </a:rPr>
              <a:t>e</a:t>
            </a:r>
            <a:r>
              <a:rPr sz="770" b="1" dirty="0">
                <a:latin typeface="Calibri"/>
                <a:cs typeface="Calibri"/>
              </a:rPr>
              <a:t>r</a:t>
            </a:r>
            <a:r>
              <a:rPr sz="770" b="1" spc="3" dirty="0">
                <a:latin typeface="Calibri"/>
                <a:cs typeface="Calibri"/>
              </a:rPr>
              <a:t> </a:t>
            </a:r>
            <a:r>
              <a:rPr sz="770" b="1" dirty="0">
                <a:latin typeface="Calibri"/>
                <a:cs typeface="Calibri"/>
              </a:rPr>
              <a:t>o</a:t>
            </a:r>
            <a:r>
              <a:rPr sz="770" b="1" spc="-13" dirty="0">
                <a:latin typeface="Calibri"/>
                <a:cs typeface="Calibri"/>
              </a:rPr>
              <a:t>r</a:t>
            </a:r>
            <a:r>
              <a:rPr sz="770" b="1" spc="-6" dirty="0">
                <a:latin typeface="Calibri"/>
                <a:cs typeface="Calibri"/>
              </a:rPr>
              <a:t>d</a:t>
            </a:r>
            <a:r>
              <a:rPr sz="770" b="1" spc="-3" dirty="0">
                <a:latin typeface="Calibri"/>
                <a:cs typeface="Calibri"/>
              </a:rPr>
              <a:t>e</a:t>
            </a:r>
            <a:r>
              <a:rPr sz="770" b="1" spc="-13" dirty="0">
                <a:latin typeface="Calibri"/>
                <a:cs typeface="Calibri"/>
              </a:rPr>
              <a:t>r</a:t>
            </a:r>
            <a:r>
              <a:rPr sz="770" b="1" dirty="0">
                <a:latin typeface="Calibri"/>
                <a:cs typeface="Calibri"/>
              </a:rPr>
              <a:t>s.</a:t>
            </a:r>
            <a:endParaRPr sz="770">
              <a:latin typeface="Calibri"/>
              <a:cs typeface="Calibri"/>
            </a:endParaRPr>
          </a:p>
          <a:p>
            <a:pPr marL="154338" indent="-146194">
              <a:spcBef>
                <a:spcPts val="600"/>
              </a:spcBef>
              <a:buSzPct val="83333"/>
              <a:buFont typeface="Symbol"/>
              <a:buChar char=""/>
              <a:tabLst>
                <a:tab pos="154746" algn="l"/>
              </a:tabLst>
            </a:pPr>
            <a:r>
              <a:rPr sz="770" b="1" spc="-3" dirty="0">
                <a:latin typeface="Calibri"/>
                <a:cs typeface="Calibri"/>
              </a:rPr>
              <a:t>Ma</a:t>
            </a:r>
            <a:r>
              <a:rPr sz="770" b="1" dirty="0">
                <a:latin typeface="Calibri"/>
                <a:cs typeface="Calibri"/>
              </a:rPr>
              <a:t>n</a:t>
            </a:r>
            <a:r>
              <a:rPr sz="770" b="1" spc="-6" dirty="0">
                <a:latin typeface="Calibri"/>
                <a:cs typeface="Calibri"/>
              </a:rPr>
              <a:t>u</a:t>
            </a:r>
            <a:r>
              <a:rPr sz="770" b="1" spc="-13" dirty="0">
                <a:latin typeface="Calibri"/>
                <a:cs typeface="Calibri"/>
              </a:rPr>
              <a:t>f</a:t>
            </a:r>
            <a:r>
              <a:rPr sz="770" b="1" spc="-3" dirty="0">
                <a:latin typeface="Calibri"/>
                <a:cs typeface="Calibri"/>
              </a:rPr>
              <a:t>a</a:t>
            </a:r>
            <a:r>
              <a:rPr sz="770" b="1" dirty="0">
                <a:latin typeface="Calibri"/>
                <a:cs typeface="Calibri"/>
              </a:rPr>
              <a:t>ct</a:t>
            </a:r>
            <a:r>
              <a:rPr sz="770" b="1" spc="-6" dirty="0">
                <a:latin typeface="Calibri"/>
                <a:cs typeface="Calibri"/>
              </a:rPr>
              <a:t>u</a:t>
            </a:r>
            <a:r>
              <a:rPr sz="770" b="1" dirty="0">
                <a:latin typeface="Calibri"/>
                <a:cs typeface="Calibri"/>
              </a:rPr>
              <a:t>r</a:t>
            </a:r>
            <a:r>
              <a:rPr sz="770" b="1" spc="-6" dirty="0">
                <a:latin typeface="Calibri"/>
                <a:cs typeface="Calibri"/>
              </a:rPr>
              <a:t>i</a:t>
            </a:r>
            <a:r>
              <a:rPr sz="770" b="1" dirty="0">
                <a:latin typeface="Calibri"/>
                <a:cs typeface="Calibri"/>
              </a:rPr>
              <a:t>ng</a:t>
            </a:r>
            <a:r>
              <a:rPr sz="770" b="1" spc="-3" dirty="0">
                <a:latin typeface="Calibri"/>
                <a:cs typeface="Calibri"/>
              </a:rPr>
              <a:t> </a:t>
            </a:r>
            <a:r>
              <a:rPr sz="770" b="1" dirty="0">
                <a:latin typeface="Calibri"/>
                <a:cs typeface="Calibri"/>
              </a:rPr>
              <a:t>(</a:t>
            </a:r>
            <a:r>
              <a:rPr sz="770" b="1" spc="-6" dirty="0">
                <a:latin typeface="Calibri"/>
                <a:cs typeface="Calibri"/>
              </a:rPr>
              <a:t>M</a:t>
            </a:r>
            <a:r>
              <a:rPr sz="770" b="1" spc="-3" dirty="0">
                <a:latin typeface="Calibri"/>
                <a:cs typeface="Calibri"/>
              </a:rPr>
              <a:t>R</a:t>
            </a:r>
            <a:r>
              <a:rPr sz="770" b="1" dirty="0">
                <a:latin typeface="Calibri"/>
                <a:cs typeface="Calibri"/>
              </a:rPr>
              <a:t>P</a:t>
            </a:r>
            <a:r>
              <a:rPr sz="770" b="1" spc="-3" dirty="0">
                <a:latin typeface="Calibri"/>
                <a:cs typeface="Calibri"/>
              </a:rPr>
              <a:t>)</a:t>
            </a:r>
            <a:r>
              <a:rPr sz="770" b="1" dirty="0">
                <a:latin typeface="Calibri"/>
                <a:cs typeface="Calibri"/>
              </a:rPr>
              <a:t>:</a:t>
            </a:r>
            <a:r>
              <a:rPr sz="770" b="1" spc="3" dirty="0">
                <a:latin typeface="Calibri"/>
                <a:cs typeface="Calibri"/>
              </a:rPr>
              <a:t> </a:t>
            </a:r>
            <a:r>
              <a:rPr sz="770" b="1" spc="-6" dirty="0">
                <a:latin typeface="Calibri"/>
                <a:cs typeface="Calibri"/>
              </a:rPr>
              <a:t>Pu</a:t>
            </a:r>
            <a:r>
              <a:rPr sz="770" b="1" spc="-16" dirty="0">
                <a:latin typeface="Calibri"/>
                <a:cs typeface="Calibri"/>
              </a:rPr>
              <a:t>r</a:t>
            </a:r>
            <a:r>
              <a:rPr sz="770" b="1" spc="-6" dirty="0">
                <a:latin typeface="Calibri"/>
                <a:cs typeface="Calibri"/>
              </a:rPr>
              <a:t>ch</a:t>
            </a:r>
            <a:r>
              <a:rPr sz="770" b="1" spc="-3" dirty="0">
                <a:latin typeface="Calibri"/>
                <a:cs typeface="Calibri"/>
              </a:rPr>
              <a:t>a</a:t>
            </a:r>
            <a:r>
              <a:rPr sz="770" b="1" dirty="0">
                <a:latin typeface="Calibri"/>
                <a:cs typeface="Calibri"/>
              </a:rPr>
              <a:t>se </a:t>
            </a:r>
            <a:r>
              <a:rPr sz="770" b="1" spc="-19" dirty="0">
                <a:latin typeface="Calibri"/>
                <a:cs typeface="Calibri"/>
              </a:rPr>
              <a:t>r</a:t>
            </a:r>
            <a:r>
              <a:rPr sz="770" b="1" spc="-3" dirty="0">
                <a:latin typeface="Calibri"/>
                <a:cs typeface="Calibri"/>
              </a:rPr>
              <a:t>a</a:t>
            </a:r>
            <a:r>
              <a:rPr sz="770" b="1" dirty="0">
                <a:latin typeface="Calibri"/>
                <a:cs typeface="Calibri"/>
              </a:rPr>
              <a:t>w</a:t>
            </a:r>
            <a:r>
              <a:rPr sz="770" b="1" spc="3" dirty="0">
                <a:latin typeface="Calibri"/>
                <a:cs typeface="Calibri"/>
              </a:rPr>
              <a:t> </a:t>
            </a:r>
            <a:r>
              <a:rPr sz="770" b="1" spc="-3" dirty="0">
                <a:latin typeface="Calibri"/>
                <a:cs typeface="Calibri"/>
              </a:rPr>
              <a:t>m</a:t>
            </a:r>
            <a:r>
              <a:rPr sz="770" b="1" spc="-13" dirty="0">
                <a:latin typeface="Calibri"/>
                <a:cs typeface="Calibri"/>
              </a:rPr>
              <a:t>a</a:t>
            </a:r>
            <a:r>
              <a:rPr sz="770" b="1" spc="-16" dirty="0">
                <a:latin typeface="Calibri"/>
                <a:cs typeface="Calibri"/>
              </a:rPr>
              <a:t>t</a:t>
            </a:r>
            <a:r>
              <a:rPr sz="770" b="1" spc="-3" dirty="0">
                <a:latin typeface="Calibri"/>
                <a:cs typeface="Calibri"/>
              </a:rPr>
              <a:t>e</a:t>
            </a:r>
            <a:r>
              <a:rPr sz="770" b="1" dirty="0">
                <a:latin typeface="Calibri"/>
                <a:cs typeface="Calibri"/>
              </a:rPr>
              <a:t>ri</a:t>
            </a:r>
            <a:r>
              <a:rPr sz="770" b="1" spc="-3" dirty="0">
                <a:latin typeface="Calibri"/>
                <a:cs typeface="Calibri"/>
              </a:rPr>
              <a:t>a</a:t>
            </a:r>
            <a:r>
              <a:rPr sz="770" b="1" dirty="0">
                <a:latin typeface="Calibri"/>
                <a:cs typeface="Calibri"/>
              </a:rPr>
              <a:t>ls</a:t>
            </a:r>
            <a:r>
              <a:rPr sz="770" b="1" spc="-6" dirty="0">
                <a:latin typeface="Calibri"/>
                <a:cs typeface="Calibri"/>
              </a:rPr>
              <a:t> n</a:t>
            </a:r>
            <a:r>
              <a:rPr sz="770" b="1" spc="-3" dirty="0">
                <a:latin typeface="Calibri"/>
                <a:cs typeface="Calibri"/>
              </a:rPr>
              <a:t>ee</a:t>
            </a:r>
            <a:r>
              <a:rPr sz="770" b="1" spc="-6" dirty="0">
                <a:latin typeface="Calibri"/>
                <a:cs typeface="Calibri"/>
              </a:rPr>
              <a:t>d</a:t>
            </a:r>
            <a:r>
              <a:rPr sz="770" b="1" spc="-3" dirty="0">
                <a:latin typeface="Calibri"/>
                <a:cs typeface="Calibri"/>
              </a:rPr>
              <a:t>e</a:t>
            </a:r>
            <a:r>
              <a:rPr sz="770" b="1" spc="-6" dirty="0">
                <a:latin typeface="Calibri"/>
                <a:cs typeface="Calibri"/>
              </a:rPr>
              <a:t>d</a:t>
            </a:r>
            <a:r>
              <a:rPr sz="770" b="1" spc="3" dirty="0">
                <a:latin typeface="Calibri"/>
                <a:cs typeface="Calibri"/>
              </a:rPr>
              <a:t> </a:t>
            </a:r>
            <a:r>
              <a:rPr sz="770" b="1" spc="-13" dirty="0">
                <a:latin typeface="Calibri"/>
                <a:cs typeface="Calibri"/>
              </a:rPr>
              <a:t>f</a:t>
            </a:r>
            <a:r>
              <a:rPr sz="770" b="1" dirty="0">
                <a:latin typeface="Calibri"/>
                <a:cs typeface="Calibri"/>
              </a:rPr>
              <a:t>or</a:t>
            </a:r>
            <a:r>
              <a:rPr sz="770" b="1" spc="6" dirty="0">
                <a:latin typeface="Calibri"/>
                <a:cs typeface="Calibri"/>
              </a:rPr>
              <a:t> </a:t>
            </a:r>
            <a:r>
              <a:rPr sz="770" b="1" spc="-6" dirty="0">
                <a:latin typeface="Calibri"/>
                <a:cs typeface="Calibri"/>
              </a:rPr>
              <a:t>p</a:t>
            </a:r>
            <a:r>
              <a:rPr sz="770" b="1" spc="-13" dirty="0">
                <a:latin typeface="Calibri"/>
                <a:cs typeface="Calibri"/>
              </a:rPr>
              <a:t>r</a:t>
            </a:r>
            <a:r>
              <a:rPr sz="770" b="1" spc="-6" dirty="0">
                <a:latin typeface="Calibri"/>
                <a:cs typeface="Calibri"/>
              </a:rPr>
              <a:t>oducti</a:t>
            </a:r>
            <a:r>
              <a:rPr sz="770" b="1" dirty="0">
                <a:latin typeface="Calibri"/>
                <a:cs typeface="Calibri"/>
              </a:rPr>
              <a:t>o</a:t>
            </a:r>
            <a:r>
              <a:rPr sz="770" b="1" spc="3" dirty="0">
                <a:latin typeface="Calibri"/>
                <a:cs typeface="Calibri"/>
              </a:rPr>
              <a:t>n</a:t>
            </a:r>
            <a:r>
              <a:rPr sz="770" b="1" dirty="0">
                <a:latin typeface="Calibri"/>
                <a:cs typeface="Calibri"/>
              </a:rPr>
              <a:t>.</a:t>
            </a:r>
            <a:endParaRPr sz="770">
              <a:latin typeface="Calibri"/>
              <a:cs typeface="Calibri"/>
            </a:endParaRPr>
          </a:p>
        </p:txBody>
      </p:sp>
      <p:sp>
        <p:nvSpPr>
          <p:cNvPr id="7" name="object 7"/>
          <p:cNvSpPr/>
          <p:nvPr/>
        </p:nvSpPr>
        <p:spPr>
          <a:xfrm>
            <a:off x="4257700" y="801780"/>
            <a:ext cx="3673430" cy="758696"/>
          </a:xfrm>
          <a:prstGeom prst="rect">
            <a:avLst/>
          </a:prstGeom>
          <a:blipFill>
            <a:blip r:embed="rId3" cstate="print"/>
            <a:stretch>
              <a:fillRect/>
            </a:stretch>
          </a:blipFill>
        </p:spPr>
        <p:txBody>
          <a:bodyPr wrap="square" lIns="0" tIns="0" rIns="0" bIns="0" rtlCol="0"/>
          <a:lstStyle/>
          <a:p>
            <a:endParaRPr sz="1154"/>
          </a:p>
        </p:txBody>
      </p:sp>
      <p:sp>
        <p:nvSpPr>
          <p:cNvPr id="8" name="object 8"/>
          <p:cNvSpPr/>
          <p:nvPr/>
        </p:nvSpPr>
        <p:spPr>
          <a:xfrm>
            <a:off x="4251381" y="2058277"/>
            <a:ext cx="3128460" cy="758673"/>
          </a:xfrm>
          <a:prstGeom prst="rect">
            <a:avLst/>
          </a:prstGeom>
          <a:blipFill>
            <a:blip r:embed="rId4" cstate="print"/>
            <a:stretch>
              <a:fillRect/>
            </a:stretch>
          </a:blipFill>
        </p:spPr>
        <p:txBody>
          <a:bodyPr wrap="square" lIns="0" tIns="0" rIns="0" bIns="0" rtlCol="0"/>
          <a:lstStyle/>
          <a:p>
            <a:endParaRPr sz="1154"/>
          </a:p>
        </p:txBody>
      </p:sp>
      <p:sp>
        <p:nvSpPr>
          <p:cNvPr id="9" name="object 9"/>
          <p:cNvSpPr/>
          <p:nvPr/>
        </p:nvSpPr>
        <p:spPr>
          <a:xfrm>
            <a:off x="4256722" y="3068936"/>
            <a:ext cx="3675386" cy="784269"/>
          </a:xfrm>
          <a:prstGeom prst="rect">
            <a:avLst/>
          </a:prstGeom>
          <a:blipFill>
            <a:blip r:embed="rId5" cstate="print"/>
            <a:stretch>
              <a:fillRect/>
            </a:stretch>
          </a:blipFill>
        </p:spPr>
        <p:txBody>
          <a:bodyPr wrap="square" lIns="0" tIns="0" rIns="0" bIns="0" rtlCol="0"/>
          <a:lstStyle/>
          <a:p>
            <a:endParaRPr sz="1154"/>
          </a:p>
        </p:txBody>
      </p:sp>
      <p:sp>
        <p:nvSpPr>
          <p:cNvPr id="10" name="object 10"/>
          <p:cNvSpPr/>
          <p:nvPr/>
        </p:nvSpPr>
        <p:spPr>
          <a:xfrm>
            <a:off x="4256683" y="4325410"/>
            <a:ext cx="3675464" cy="1473005"/>
          </a:xfrm>
          <a:prstGeom prst="rect">
            <a:avLst/>
          </a:prstGeom>
          <a:blipFill>
            <a:blip r:embed="rId6" cstate="print"/>
            <a:stretch>
              <a:fillRect/>
            </a:stretch>
          </a:blipFill>
        </p:spPr>
        <p:txBody>
          <a:bodyPr wrap="square" lIns="0" tIns="0" rIns="0" bIns="0" rtlCol="0"/>
          <a:lstStyle/>
          <a:p>
            <a:endParaRPr sz="1154" dirty="0"/>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1381" y="612885"/>
            <a:ext cx="4990942" cy="1051955"/>
          </a:xfrm>
          <a:prstGeom prst="rect">
            <a:avLst/>
          </a:prstGeom>
        </p:spPr>
        <p:txBody>
          <a:bodyPr vert="horz" wrap="square" lIns="0" tIns="0" rIns="0" bIns="0" rtlCol="0">
            <a:spAutoFit/>
          </a:bodyPr>
          <a:lstStyle/>
          <a:p>
            <a:pPr marL="8145"/>
            <a:r>
              <a:rPr sz="898" dirty="0">
                <a:latin typeface="Segoe UI Emoji"/>
                <a:cs typeface="Segoe UI Emoji"/>
              </a:rPr>
              <a:t>-Be</a:t>
            </a:r>
            <a:r>
              <a:rPr sz="898" spc="-6" dirty="0">
                <a:latin typeface="Segoe UI Emoji"/>
                <a:cs typeface="Segoe UI Emoji"/>
              </a:rPr>
              <a:t>n</a:t>
            </a:r>
            <a:r>
              <a:rPr sz="898" dirty="0">
                <a:latin typeface="Segoe UI Emoji"/>
                <a:cs typeface="Segoe UI Emoji"/>
              </a:rPr>
              <a:t>efi</a:t>
            </a:r>
            <a:r>
              <a:rPr sz="898" spc="-6" dirty="0">
                <a:latin typeface="Segoe UI Emoji"/>
                <a:cs typeface="Segoe UI Emoji"/>
              </a:rPr>
              <a:t>t</a:t>
            </a:r>
            <a:r>
              <a:rPr sz="898" dirty="0">
                <a:latin typeface="Segoe UI Emoji"/>
                <a:cs typeface="Segoe UI Emoji"/>
              </a:rPr>
              <a:t>s </a:t>
            </a:r>
            <a:r>
              <a:rPr sz="898" spc="-6" dirty="0">
                <a:latin typeface="Segoe UI Emoji"/>
                <a:cs typeface="Segoe UI Emoji"/>
              </a:rPr>
              <a:t>o</a:t>
            </a:r>
            <a:r>
              <a:rPr sz="898" dirty="0">
                <a:latin typeface="Segoe UI Emoji"/>
                <a:cs typeface="Segoe UI Emoji"/>
              </a:rPr>
              <a:t>f </a:t>
            </a:r>
            <a:r>
              <a:rPr sz="898" spc="-6" dirty="0">
                <a:latin typeface="Segoe UI Emoji"/>
                <a:cs typeface="Segoe UI Emoji"/>
              </a:rPr>
              <a:t>U</a:t>
            </a:r>
            <a:r>
              <a:rPr sz="898" dirty="0">
                <a:latin typeface="Segoe UI Emoji"/>
                <a:cs typeface="Segoe UI Emoji"/>
              </a:rPr>
              <a:t>si</a:t>
            </a:r>
            <a:r>
              <a:rPr sz="898" spc="-6" dirty="0">
                <a:latin typeface="Segoe UI Emoji"/>
                <a:cs typeface="Segoe UI Emoji"/>
              </a:rPr>
              <a:t>n</a:t>
            </a:r>
            <a:r>
              <a:rPr sz="898" dirty="0">
                <a:latin typeface="Segoe UI Emoji"/>
                <a:cs typeface="Segoe UI Emoji"/>
              </a:rPr>
              <a:t>g</a:t>
            </a:r>
            <a:r>
              <a:rPr sz="898" spc="-6" dirty="0">
                <a:latin typeface="Segoe UI Emoji"/>
                <a:cs typeface="Segoe UI Emoji"/>
              </a:rPr>
              <a:t> t</a:t>
            </a:r>
            <a:r>
              <a:rPr sz="898" dirty="0">
                <a:latin typeface="Segoe UI Emoji"/>
                <a:cs typeface="Segoe UI Emoji"/>
              </a:rPr>
              <a:t>he</a:t>
            </a:r>
            <a:r>
              <a:rPr sz="898" spc="-3" dirty="0">
                <a:latin typeface="Segoe UI Emoji"/>
                <a:cs typeface="Segoe UI Emoji"/>
              </a:rPr>
              <a:t> </a:t>
            </a:r>
            <a:r>
              <a:rPr sz="898" dirty="0">
                <a:latin typeface="Segoe UI Emoji"/>
                <a:cs typeface="Segoe UI Emoji"/>
              </a:rPr>
              <a:t>Purc</a:t>
            </a:r>
            <a:r>
              <a:rPr sz="898" spc="-10" dirty="0">
                <a:latin typeface="Segoe UI Emoji"/>
                <a:cs typeface="Segoe UI Emoji"/>
              </a:rPr>
              <a:t>h</a:t>
            </a:r>
            <a:r>
              <a:rPr sz="898" dirty="0">
                <a:latin typeface="Segoe UI Emoji"/>
                <a:cs typeface="Segoe UI Emoji"/>
              </a:rPr>
              <a:t>asi</a:t>
            </a:r>
            <a:r>
              <a:rPr sz="898" spc="-6" dirty="0">
                <a:latin typeface="Segoe UI Emoji"/>
                <a:cs typeface="Segoe UI Emoji"/>
              </a:rPr>
              <a:t>n</a:t>
            </a:r>
            <a:r>
              <a:rPr sz="898" dirty="0">
                <a:latin typeface="Segoe UI Emoji"/>
                <a:cs typeface="Segoe UI Emoji"/>
              </a:rPr>
              <a:t>g </a:t>
            </a:r>
            <a:r>
              <a:rPr sz="898" spc="-6" dirty="0">
                <a:latin typeface="Segoe UI Emoji"/>
                <a:cs typeface="Segoe UI Emoji"/>
              </a:rPr>
              <a:t>Ap</a:t>
            </a:r>
            <a:r>
              <a:rPr sz="898" dirty="0">
                <a:latin typeface="Segoe UI Emoji"/>
                <a:cs typeface="Segoe UI Emoji"/>
              </a:rPr>
              <a:t>p</a:t>
            </a:r>
            <a:r>
              <a:rPr sz="898" spc="-6" dirty="0">
                <a:latin typeface="Segoe UI Emoji"/>
                <a:cs typeface="Segoe UI Emoji"/>
              </a:rPr>
              <a:t> </a:t>
            </a:r>
            <a:r>
              <a:rPr sz="898" dirty="0">
                <a:latin typeface="Segoe UI Emoji"/>
                <a:cs typeface="Segoe UI Emoji"/>
              </a:rPr>
              <a:t>in</a:t>
            </a:r>
            <a:r>
              <a:rPr sz="898" spc="-6" dirty="0">
                <a:latin typeface="Segoe UI Emoji"/>
                <a:cs typeface="Segoe UI Emoji"/>
              </a:rPr>
              <a:t> </a:t>
            </a:r>
            <a:r>
              <a:rPr sz="898" dirty="0">
                <a:latin typeface="Segoe UI Emoji"/>
                <a:cs typeface="Segoe UI Emoji"/>
              </a:rPr>
              <a:t>Odoo</a:t>
            </a:r>
            <a:r>
              <a:rPr sz="898" spc="3" dirty="0">
                <a:latin typeface="Segoe UI Emoji"/>
                <a:cs typeface="Segoe UI Emoji"/>
              </a:rPr>
              <a:t> </a:t>
            </a:r>
            <a:r>
              <a:rPr sz="898" spc="-10" dirty="0">
                <a:latin typeface="Segoe UI Emoji"/>
                <a:cs typeface="Segoe UI Emoji"/>
              </a:rPr>
              <a:t>1</a:t>
            </a:r>
            <a:r>
              <a:rPr sz="898" dirty="0">
                <a:latin typeface="Segoe UI Emoji"/>
                <a:cs typeface="Segoe UI Emoji"/>
              </a:rPr>
              <a:t>8:</a:t>
            </a:r>
          </a:p>
          <a:p>
            <a:pPr marL="300940" indent="-146194">
              <a:spcBef>
                <a:spcPts val="721"/>
              </a:spcBef>
              <a:buSzPct val="71428"/>
              <a:buFont typeface="Symbol"/>
              <a:buChar char=""/>
              <a:tabLst>
                <a:tab pos="332703" algn="l"/>
              </a:tabLst>
            </a:pPr>
            <a:r>
              <a:rPr sz="898" spc="-6" dirty="0">
                <a:latin typeface="Segoe UI Emoji"/>
                <a:cs typeface="Segoe UI Emoji"/>
              </a:rPr>
              <a:t>A</a:t>
            </a:r>
            <a:r>
              <a:rPr sz="898" dirty="0">
                <a:latin typeface="Segoe UI Emoji"/>
                <a:cs typeface="Segoe UI Emoji"/>
              </a:rPr>
              <a:t>ut</a:t>
            </a:r>
            <a:r>
              <a:rPr sz="898" spc="3" dirty="0">
                <a:latin typeface="Segoe UI Emoji"/>
                <a:cs typeface="Segoe UI Emoji"/>
              </a:rPr>
              <a:t>o</a:t>
            </a:r>
            <a:r>
              <a:rPr sz="898" spc="-6" dirty="0">
                <a:latin typeface="Segoe UI Emoji"/>
                <a:cs typeface="Segoe UI Emoji"/>
              </a:rPr>
              <a:t>m</a:t>
            </a:r>
            <a:r>
              <a:rPr sz="898" dirty="0">
                <a:latin typeface="Segoe UI Emoji"/>
                <a:cs typeface="Segoe UI Emoji"/>
              </a:rPr>
              <a:t>ate</a:t>
            </a:r>
            <a:r>
              <a:rPr sz="898" spc="-6" dirty="0">
                <a:latin typeface="Segoe UI Emoji"/>
                <a:cs typeface="Segoe UI Emoji"/>
              </a:rPr>
              <a:t> </a:t>
            </a:r>
            <a:r>
              <a:rPr sz="898" dirty="0">
                <a:latin typeface="Segoe UI Emoji"/>
                <a:cs typeface="Segoe UI Emoji"/>
              </a:rPr>
              <a:t>p</a:t>
            </a:r>
            <a:r>
              <a:rPr sz="898" spc="-6" dirty="0">
                <a:latin typeface="Segoe UI Emoji"/>
                <a:cs typeface="Segoe UI Emoji"/>
              </a:rPr>
              <a:t>r</a:t>
            </a:r>
            <a:r>
              <a:rPr sz="898" dirty="0">
                <a:latin typeface="Segoe UI Emoji"/>
                <a:cs typeface="Segoe UI Emoji"/>
              </a:rPr>
              <a:t>oc</a:t>
            </a:r>
            <a:r>
              <a:rPr sz="898" spc="-13" dirty="0">
                <a:latin typeface="Segoe UI Emoji"/>
                <a:cs typeface="Segoe UI Emoji"/>
              </a:rPr>
              <a:t>e</a:t>
            </a:r>
            <a:r>
              <a:rPr sz="898" dirty="0">
                <a:latin typeface="Segoe UI Emoji"/>
                <a:cs typeface="Segoe UI Emoji"/>
              </a:rPr>
              <a:t>s</a:t>
            </a:r>
            <a:r>
              <a:rPr sz="898" spc="-6" dirty="0">
                <a:latin typeface="Segoe UI Emoji"/>
                <a:cs typeface="Segoe UI Emoji"/>
              </a:rPr>
              <a:t>s</a:t>
            </a:r>
            <a:r>
              <a:rPr sz="898" dirty="0">
                <a:latin typeface="Segoe UI Emoji"/>
                <a:cs typeface="Segoe UI Emoji"/>
              </a:rPr>
              <a:t>es </a:t>
            </a:r>
            <a:r>
              <a:rPr sz="898" spc="3" dirty="0">
                <a:latin typeface="Segoe UI Emoji"/>
                <a:cs typeface="Segoe UI Emoji"/>
              </a:rPr>
              <a:t>a</a:t>
            </a:r>
            <a:r>
              <a:rPr sz="898" dirty="0">
                <a:latin typeface="Segoe UI Emoji"/>
                <a:cs typeface="Segoe UI Emoji"/>
              </a:rPr>
              <a:t>nd</a:t>
            </a:r>
            <a:r>
              <a:rPr sz="898" spc="-10" dirty="0">
                <a:latin typeface="Segoe UI Emoji"/>
                <a:cs typeface="Segoe UI Emoji"/>
              </a:rPr>
              <a:t> </a:t>
            </a:r>
            <a:r>
              <a:rPr sz="898" dirty="0">
                <a:latin typeface="Segoe UI Emoji"/>
                <a:cs typeface="Segoe UI Emoji"/>
              </a:rPr>
              <a:t>reduce</a:t>
            </a:r>
            <a:r>
              <a:rPr sz="898" spc="-10" dirty="0">
                <a:latin typeface="Segoe UI Emoji"/>
                <a:cs typeface="Segoe UI Emoji"/>
              </a:rPr>
              <a:t> </a:t>
            </a:r>
            <a:r>
              <a:rPr sz="898" dirty="0">
                <a:latin typeface="Segoe UI Emoji"/>
                <a:cs typeface="Segoe UI Emoji"/>
              </a:rPr>
              <a:t>m</a:t>
            </a:r>
            <a:r>
              <a:rPr sz="898" spc="3" dirty="0">
                <a:latin typeface="Segoe UI Emoji"/>
                <a:cs typeface="Segoe UI Emoji"/>
              </a:rPr>
              <a:t>a</a:t>
            </a:r>
            <a:r>
              <a:rPr sz="898" spc="-10" dirty="0">
                <a:latin typeface="Segoe UI Emoji"/>
                <a:cs typeface="Segoe UI Emoji"/>
              </a:rPr>
              <a:t>n</a:t>
            </a:r>
            <a:r>
              <a:rPr sz="898" dirty="0">
                <a:latin typeface="Segoe UI Emoji"/>
                <a:cs typeface="Segoe UI Emoji"/>
              </a:rPr>
              <a:t>ual er</a:t>
            </a:r>
            <a:r>
              <a:rPr sz="898" spc="-6" dirty="0">
                <a:latin typeface="Segoe UI Emoji"/>
                <a:cs typeface="Segoe UI Emoji"/>
              </a:rPr>
              <a:t>r</a:t>
            </a:r>
            <a:r>
              <a:rPr sz="898" dirty="0">
                <a:latin typeface="Segoe UI Emoji"/>
                <a:cs typeface="Segoe UI Emoji"/>
              </a:rPr>
              <a:t>o</a:t>
            </a:r>
            <a:r>
              <a:rPr sz="898" spc="-6" dirty="0">
                <a:latin typeface="Segoe UI Emoji"/>
                <a:cs typeface="Segoe UI Emoji"/>
              </a:rPr>
              <a:t>r</a:t>
            </a:r>
            <a:r>
              <a:rPr sz="898" dirty="0">
                <a:latin typeface="Segoe UI Emoji"/>
                <a:cs typeface="Segoe UI Emoji"/>
              </a:rPr>
              <a:t>s.</a:t>
            </a:r>
          </a:p>
          <a:p>
            <a:pPr marL="300940" marR="372204" indent="-146194">
              <a:lnSpc>
                <a:spcPct val="120000"/>
              </a:lnSpc>
              <a:spcBef>
                <a:spcPts val="507"/>
              </a:spcBef>
              <a:buSzPct val="71428"/>
              <a:buFont typeface="Symbol"/>
              <a:buChar char=""/>
              <a:tabLst>
                <a:tab pos="332703" algn="l"/>
              </a:tabLst>
            </a:pPr>
            <a:r>
              <a:rPr sz="898" dirty="0">
                <a:latin typeface="Segoe UI Emoji"/>
                <a:cs typeface="Segoe UI Emoji"/>
              </a:rPr>
              <a:t>Imp</a:t>
            </a:r>
            <a:r>
              <a:rPr sz="898" spc="-3" dirty="0">
                <a:latin typeface="Segoe UI Emoji"/>
                <a:cs typeface="Segoe UI Emoji"/>
              </a:rPr>
              <a:t>r</a:t>
            </a:r>
            <a:r>
              <a:rPr sz="898" dirty="0">
                <a:latin typeface="Segoe UI Emoji"/>
                <a:cs typeface="Segoe UI Emoji"/>
              </a:rPr>
              <a:t>ove v</a:t>
            </a:r>
            <a:r>
              <a:rPr sz="898" spc="-6" dirty="0">
                <a:latin typeface="Segoe UI Emoji"/>
                <a:cs typeface="Segoe UI Emoji"/>
              </a:rPr>
              <a:t>e</a:t>
            </a:r>
            <a:r>
              <a:rPr sz="898" dirty="0">
                <a:latin typeface="Segoe UI Emoji"/>
                <a:cs typeface="Segoe UI Emoji"/>
              </a:rPr>
              <a:t>n</a:t>
            </a:r>
            <a:r>
              <a:rPr sz="898" spc="-10" dirty="0">
                <a:latin typeface="Segoe UI Emoji"/>
                <a:cs typeface="Segoe UI Emoji"/>
              </a:rPr>
              <a:t>d</a:t>
            </a:r>
            <a:r>
              <a:rPr sz="898" spc="-6" dirty="0">
                <a:latin typeface="Segoe UI Emoji"/>
                <a:cs typeface="Segoe UI Emoji"/>
              </a:rPr>
              <a:t>o</a:t>
            </a:r>
            <a:r>
              <a:rPr sz="898" dirty="0">
                <a:latin typeface="Segoe UI Emoji"/>
                <a:cs typeface="Segoe UI Emoji"/>
              </a:rPr>
              <a:t>r re</a:t>
            </a:r>
            <a:r>
              <a:rPr sz="898" spc="-13" dirty="0">
                <a:latin typeface="Segoe UI Emoji"/>
                <a:cs typeface="Segoe UI Emoji"/>
              </a:rPr>
              <a:t>l</a:t>
            </a:r>
            <a:r>
              <a:rPr sz="898" dirty="0">
                <a:latin typeface="Segoe UI Emoji"/>
                <a:cs typeface="Segoe UI Emoji"/>
              </a:rPr>
              <a:t>atio</a:t>
            </a:r>
            <a:r>
              <a:rPr sz="898" spc="-10" dirty="0">
                <a:latin typeface="Segoe UI Emoji"/>
                <a:cs typeface="Segoe UI Emoji"/>
              </a:rPr>
              <a:t>n</a:t>
            </a:r>
            <a:r>
              <a:rPr sz="898" dirty="0">
                <a:latin typeface="Segoe UI Emoji"/>
                <a:cs typeface="Segoe UI Emoji"/>
              </a:rPr>
              <a:t>sh</a:t>
            </a:r>
            <a:r>
              <a:rPr sz="898" spc="-6" dirty="0">
                <a:latin typeface="Segoe UI Emoji"/>
                <a:cs typeface="Segoe UI Emoji"/>
              </a:rPr>
              <a:t>ip</a:t>
            </a:r>
            <a:r>
              <a:rPr sz="898" dirty="0">
                <a:latin typeface="Segoe UI Emoji"/>
                <a:cs typeface="Segoe UI Emoji"/>
              </a:rPr>
              <a:t>s </a:t>
            </a:r>
            <a:r>
              <a:rPr sz="898" spc="-6" dirty="0">
                <a:latin typeface="Segoe UI Emoji"/>
                <a:cs typeface="Segoe UI Emoji"/>
              </a:rPr>
              <a:t>b</a:t>
            </a:r>
            <a:r>
              <a:rPr sz="898" dirty="0">
                <a:latin typeface="Segoe UI Emoji"/>
                <a:cs typeface="Segoe UI Emoji"/>
              </a:rPr>
              <a:t>y t</a:t>
            </a:r>
            <a:r>
              <a:rPr sz="898" spc="-6" dirty="0">
                <a:latin typeface="Segoe UI Emoji"/>
                <a:cs typeface="Segoe UI Emoji"/>
              </a:rPr>
              <a:t>r</a:t>
            </a:r>
            <a:r>
              <a:rPr sz="898" dirty="0">
                <a:latin typeface="Segoe UI Emoji"/>
                <a:cs typeface="Segoe UI Emoji"/>
              </a:rPr>
              <a:t>ack</a:t>
            </a:r>
            <a:r>
              <a:rPr sz="898" spc="-13" dirty="0">
                <a:latin typeface="Segoe UI Emoji"/>
                <a:cs typeface="Segoe UI Emoji"/>
              </a:rPr>
              <a:t>i</a:t>
            </a:r>
            <a:r>
              <a:rPr sz="898" dirty="0">
                <a:latin typeface="Segoe UI Emoji"/>
                <a:cs typeface="Segoe UI Emoji"/>
              </a:rPr>
              <a:t>ng pe</a:t>
            </a:r>
            <a:r>
              <a:rPr sz="898" spc="-10" dirty="0">
                <a:latin typeface="Segoe UI Emoji"/>
                <a:cs typeface="Segoe UI Emoji"/>
              </a:rPr>
              <a:t>r</a:t>
            </a:r>
            <a:r>
              <a:rPr sz="898" dirty="0">
                <a:latin typeface="Segoe UI Emoji"/>
                <a:cs typeface="Segoe UI Emoji"/>
              </a:rPr>
              <a:t>f</a:t>
            </a:r>
            <a:r>
              <a:rPr sz="898" spc="-6" dirty="0">
                <a:latin typeface="Segoe UI Emoji"/>
                <a:cs typeface="Segoe UI Emoji"/>
              </a:rPr>
              <a:t>o</a:t>
            </a:r>
            <a:r>
              <a:rPr sz="898" dirty="0">
                <a:latin typeface="Segoe UI Emoji"/>
                <a:cs typeface="Segoe UI Emoji"/>
              </a:rPr>
              <a:t>r</a:t>
            </a:r>
            <a:r>
              <a:rPr sz="898" spc="-6" dirty="0">
                <a:latin typeface="Segoe UI Emoji"/>
                <a:cs typeface="Segoe UI Emoji"/>
              </a:rPr>
              <a:t>m</a:t>
            </a:r>
            <a:r>
              <a:rPr sz="898" dirty="0">
                <a:latin typeface="Segoe UI Emoji"/>
                <a:cs typeface="Segoe UI Emoji"/>
              </a:rPr>
              <a:t>ance</a:t>
            </a:r>
            <a:r>
              <a:rPr sz="898" spc="-13" dirty="0">
                <a:latin typeface="Segoe UI Emoji"/>
                <a:cs typeface="Segoe UI Emoji"/>
              </a:rPr>
              <a:t> </a:t>
            </a:r>
            <a:r>
              <a:rPr sz="898" dirty="0">
                <a:latin typeface="Segoe UI Emoji"/>
                <a:cs typeface="Segoe UI Emoji"/>
              </a:rPr>
              <a:t>a</a:t>
            </a:r>
            <a:r>
              <a:rPr sz="898" spc="-10" dirty="0">
                <a:latin typeface="Segoe UI Emoji"/>
                <a:cs typeface="Segoe UI Emoji"/>
              </a:rPr>
              <a:t>n</a:t>
            </a:r>
            <a:r>
              <a:rPr sz="898" dirty="0">
                <a:latin typeface="Segoe UI Emoji"/>
                <a:cs typeface="Segoe UI Emoji"/>
              </a:rPr>
              <a:t>d co</a:t>
            </a:r>
            <a:r>
              <a:rPr sz="898" spc="-6" dirty="0">
                <a:latin typeface="Segoe UI Emoji"/>
                <a:cs typeface="Segoe UI Emoji"/>
              </a:rPr>
              <a:t>m</a:t>
            </a:r>
            <a:r>
              <a:rPr sz="898" dirty="0">
                <a:latin typeface="Segoe UI Emoji"/>
                <a:cs typeface="Segoe UI Emoji"/>
              </a:rPr>
              <a:t>pl</a:t>
            </a:r>
            <a:r>
              <a:rPr sz="898" spc="-6" dirty="0">
                <a:latin typeface="Segoe UI Emoji"/>
                <a:cs typeface="Segoe UI Emoji"/>
              </a:rPr>
              <a:t>i</a:t>
            </a:r>
            <a:r>
              <a:rPr sz="898" dirty="0">
                <a:latin typeface="Segoe UI Emoji"/>
                <a:cs typeface="Segoe UI Emoji"/>
              </a:rPr>
              <a:t>ance</a:t>
            </a:r>
            <a:r>
              <a:rPr sz="898" spc="-13" dirty="0">
                <a:latin typeface="Segoe UI Emoji"/>
                <a:cs typeface="Segoe UI Emoji"/>
              </a:rPr>
              <a:t> </a:t>
            </a:r>
            <a:r>
              <a:rPr sz="898" dirty="0">
                <a:latin typeface="Segoe UI Emoji"/>
                <a:cs typeface="Segoe UI Emoji"/>
              </a:rPr>
              <a:t>with t</a:t>
            </a:r>
            <a:r>
              <a:rPr sz="898" spc="-10" dirty="0">
                <a:latin typeface="Segoe UI Emoji"/>
                <a:cs typeface="Segoe UI Emoji"/>
              </a:rPr>
              <a:t>e</a:t>
            </a:r>
            <a:r>
              <a:rPr sz="898" spc="-6" dirty="0">
                <a:latin typeface="Segoe UI Emoji"/>
                <a:cs typeface="Segoe UI Emoji"/>
              </a:rPr>
              <a:t>r</a:t>
            </a:r>
            <a:r>
              <a:rPr sz="898" dirty="0">
                <a:latin typeface="Segoe UI Emoji"/>
                <a:cs typeface="Segoe UI Emoji"/>
              </a:rPr>
              <a:t>m</a:t>
            </a:r>
            <a:r>
              <a:rPr sz="898" spc="3" dirty="0">
                <a:latin typeface="Segoe UI Emoji"/>
                <a:cs typeface="Segoe UI Emoji"/>
              </a:rPr>
              <a:t>s</a:t>
            </a:r>
            <a:r>
              <a:rPr sz="898" dirty="0">
                <a:latin typeface="Segoe UI Emoji"/>
                <a:cs typeface="Segoe UI Emoji"/>
              </a:rPr>
              <a:t>.</a:t>
            </a:r>
          </a:p>
          <a:p>
            <a:pPr marL="332295" indent="-177550">
              <a:spcBef>
                <a:spcPts val="721"/>
              </a:spcBef>
              <a:buSzPct val="71428"/>
              <a:buFont typeface="Symbol"/>
              <a:buChar char=""/>
              <a:tabLst>
                <a:tab pos="332703" algn="l"/>
              </a:tabLst>
            </a:pPr>
            <a:r>
              <a:rPr sz="898" dirty="0">
                <a:latin typeface="Segoe UI Emoji"/>
                <a:cs typeface="Segoe UI Emoji"/>
              </a:rPr>
              <a:t>F</a:t>
            </a:r>
            <a:r>
              <a:rPr sz="898" spc="-6" dirty="0">
                <a:latin typeface="Segoe UI Emoji"/>
                <a:cs typeface="Segoe UI Emoji"/>
              </a:rPr>
              <a:t>i</a:t>
            </a:r>
            <a:r>
              <a:rPr sz="898" dirty="0">
                <a:latin typeface="Segoe UI Emoji"/>
                <a:cs typeface="Segoe UI Emoji"/>
              </a:rPr>
              <a:t>nanc</a:t>
            </a:r>
            <a:r>
              <a:rPr sz="898" spc="-3" dirty="0">
                <a:latin typeface="Segoe UI Emoji"/>
                <a:cs typeface="Segoe UI Emoji"/>
              </a:rPr>
              <a:t>i</a:t>
            </a:r>
            <a:r>
              <a:rPr sz="898" dirty="0">
                <a:latin typeface="Segoe UI Emoji"/>
                <a:cs typeface="Segoe UI Emoji"/>
              </a:rPr>
              <a:t>al</a:t>
            </a:r>
            <a:r>
              <a:rPr sz="898" spc="-3" dirty="0">
                <a:latin typeface="Segoe UI Emoji"/>
                <a:cs typeface="Segoe UI Emoji"/>
              </a:rPr>
              <a:t> </a:t>
            </a:r>
            <a:r>
              <a:rPr sz="898" dirty="0">
                <a:latin typeface="Segoe UI Emoji"/>
                <a:cs typeface="Segoe UI Emoji"/>
              </a:rPr>
              <a:t>co</a:t>
            </a:r>
            <a:r>
              <a:rPr sz="898" spc="-10" dirty="0">
                <a:latin typeface="Segoe UI Emoji"/>
                <a:cs typeface="Segoe UI Emoji"/>
              </a:rPr>
              <a:t>n</a:t>
            </a:r>
            <a:r>
              <a:rPr sz="898" dirty="0">
                <a:latin typeface="Segoe UI Emoji"/>
                <a:cs typeface="Segoe UI Emoji"/>
              </a:rPr>
              <a:t>t</a:t>
            </a:r>
            <a:r>
              <a:rPr sz="898" spc="-3" dirty="0">
                <a:latin typeface="Segoe UI Emoji"/>
                <a:cs typeface="Segoe UI Emoji"/>
              </a:rPr>
              <a:t>r</a:t>
            </a:r>
            <a:r>
              <a:rPr sz="898" dirty="0">
                <a:latin typeface="Segoe UI Emoji"/>
                <a:cs typeface="Segoe UI Emoji"/>
              </a:rPr>
              <a:t>ol</a:t>
            </a:r>
            <a:r>
              <a:rPr sz="898" spc="-3" dirty="0">
                <a:latin typeface="Segoe UI Emoji"/>
                <a:cs typeface="Segoe UI Emoji"/>
              </a:rPr>
              <a:t> </a:t>
            </a:r>
            <a:r>
              <a:rPr sz="898" dirty="0">
                <a:latin typeface="Segoe UI Emoji"/>
                <a:cs typeface="Segoe UI Emoji"/>
              </a:rPr>
              <a:t>t</a:t>
            </a:r>
            <a:r>
              <a:rPr sz="898" spc="-10" dirty="0">
                <a:latin typeface="Segoe UI Emoji"/>
                <a:cs typeface="Segoe UI Emoji"/>
              </a:rPr>
              <a:t>h</a:t>
            </a:r>
            <a:r>
              <a:rPr sz="898" dirty="0">
                <a:latin typeface="Segoe UI Emoji"/>
                <a:cs typeface="Segoe UI Emoji"/>
              </a:rPr>
              <a:t>r</a:t>
            </a:r>
            <a:r>
              <a:rPr sz="898" spc="3" dirty="0">
                <a:latin typeface="Segoe UI Emoji"/>
                <a:cs typeface="Segoe UI Emoji"/>
              </a:rPr>
              <a:t>o</a:t>
            </a:r>
            <a:r>
              <a:rPr sz="898" dirty="0">
                <a:latin typeface="Segoe UI Emoji"/>
                <a:cs typeface="Segoe UI Emoji"/>
              </a:rPr>
              <a:t>ugh</a:t>
            </a:r>
            <a:r>
              <a:rPr sz="898" spc="-13" dirty="0">
                <a:latin typeface="Segoe UI Emoji"/>
                <a:cs typeface="Segoe UI Emoji"/>
              </a:rPr>
              <a:t> </a:t>
            </a:r>
            <a:r>
              <a:rPr sz="898" dirty="0">
                <a:latin typeface="Segoe UI Emoji"/>
                <a:cs typeface="Segoe UI Emoji"/>
              </a:rPr>
              <a:t>match</a:t>
            </a:r>
            <a:r>
              <a:rPr sz="898" spc="-6" dirty="0">
                <a:latin typeface="Segoe UI Emoji"/>
                <a:cs typeface="Segoe UI Emoji"/>
              </a:rPr>
              <a:t>i</a:t>
            </a:r>
            <a:r>
              <a:rPr sz="898" dirty="0">
                <a:latin typeface="Segoe UI Emoji"/>
                <a:cs typeface="Segoe UI Emoji"/>
              </a:rPr>
              <a:t>ng </a:t>
            </a:r>
            <a:r>
              <a:rPr sz="898" spc="-6" dirty="0">
                <a:latin typeface="Segoe UI Emoji"/>
                <a:cs typeface="Segoe UI Emoji"/>
              </a:rPr>
              <a:t>i</a:t>
            </a:r>
            <a:r>
              <a:rPr sz="898" dirty="0">
                <a:latin typeface="Segoe UI Emoji"/>
                <a:cs typeface="Segoe UI Emoji"/>
              </a:rPr>
              <a:t>n</a:t>
            </a:r>
            <a:r>
              <a:rPr sz="898" spc="-13" dirty="0">
                <a:latin typeface="Segoe UI Emoji"/>
                <a:cs typeface="Segoe UI Emoji"/>
              </a:rPr>
              <a:t>v</a:t>
            </a:r>
            <a:r>
              <a:rPr sz="898" dirty="0">
                <a:latin typeface="Segoe UI Emoji"/>
                <a:cs typeface="Segoe UI Emoji"/>
              </a:rPr>
              <a:t>oi</a:t>
            </a:r>
            <a:r>
              <a:rPr sz="898" spc="-3" dirty="0">
                <a:latin typeface="Segoe UI Emoji"/>
                <a:cs typeface="Segoe UI Emoji"/>
              </a:rPr>
              <a:t>c</a:t>
            </a:r>
            <a:r>
              <a:rPr sz="898" dirty="0">
                <a:latin typeface="Segoe UI Emoji"/>
                <a:cs typeface="Segoe UI Emoji"/>
              </a:rPr>
              <a:t>es</a:t>
            </a:r>
            <a:r>
              <a:rPr sz="898" spc="-6" dirty="0">
                <a:latin typeface="Segoe UI Emoji"/>
                <a:cs typeface="Segoe UI Emoji"/>
              </a:rPr>
              <a:t> </a:t>
            </a:r>
            <a:r>
              <a:rPr sz="898" dirty="0">
                <a:latin typeface="Segoe UI Emoji"/>
                <a:cs typeface="Segoe UI Emoji"/>
              </a:rPr>
              <a:t>with p</a:t>
            </a:r>
            <a:r>
              <a:rPr sz="898" spc="-13" dirty="0">
                <a:latin typeface="Segoe UI Emoji"/>
                <a:cs typeface="Segoe UI Emoji"/>
              </a:rPr>
              <a:t>u</a:t>
            </a:r>
            <a:r>
              <a:rPr sz="898" dirty="0">
                <a:latin typeface="Segoe UI Emoji"/>
                <a:cs typeface="Segoe UI Emoji"/>
              </a:rPr>
              <a:t>rch</a:t>
            </a:r>
            <a:r>
              <a:rPr sz="898" spc="-6" dirty="0">
                <a:latin typeface="Segoe UI Emoji"/>
                <a:cs typeface="Segoe UI Emoji"/>
              </a:rPr>
              <a:t>a</a:t>
            </a:r>
            <a:r>
              <a:rPr sz="898" dirty="0">
                <a:latin typeface="Segoe UI Emoji"/>
                <a:cs typeface="Segoe UI Emoji"/>
              </a:rPr>
              <a:t>se</a:t>
            </a:r>
            <a:r>
              <a:rPr sz="898" spc="-10" dirty="0">
                <a:latin typeface="Segoe UI Emoji"/>
                <a:cs typeface="Segoe UI Emoji"/>
              </a:rPr>
              <a:t> </a:t>
            </a:r>
            <a:r>
              <a:rPr sz="898" dirty="0">
                <a:latin typeface="Segoe UI Emoji"/>
                <a:cs typeface="Segoe UI Emoji"/>
              </a:rPr>
              <a:t>ord</a:t>
            </a:r>
            <a:r>
              <a:rPr sz="898" spc="-10" dirty="0">
                <a:latin typeface="Segoe UI Emoji"/>
                <a:cs typeface="Segoe UI Emoji"/>
              </a:rPr>
              <a:t>e</a:t>
            </a:r>
            <a:r>
              <a:rPr sz="898" dirty="0">
                <a:latin typeface="Segoe UI Emoji"/>
                <a:cs typeface="Segoe UI Emoji"/>
              </a:rPr>
              <a:t>r</a:t>
            </a:r>
            <a:r>
              <a:rPr sz="898" spc="3" dirty="0">
                <a:latin typeface="Segoe UI Emoji"/>
                <a:cs typeface="Segoe UI Emoji"/>
              </a:rPr>
              <a:t>s</a:t>
            </a:r>
            <a:r>
              <a:rPr sz="898" dirty="0">
                <a:latin typeface="Segoe UI Emoji"/>
                <a:cs typeface="Segoe UI Emoji"/>
              </a:rPr>
              <a:t>.</a:t>
            </a:r>
          </a:p>
          <a:p>
            <a:pPr marL="332295" indent="-177550">
              <a:spcBef>
                <a:spcPts val="721"/>
              </a:spcBef>
              <a:buSzPct val="71428"/>
              <a:buFont typeface="Symbol"/>
              <a:buChar char=""/>
              <a:tabLst>
                <a:tab pos="332703" algn="l"/>
              </a:tabLst>
            </a:pPr>
            <a:r>
              <a:rPr sz="898" dirty="0">
                <a:latin typeface="Segoe UI Emoji"/>
                <a:cs typeface="Segoe UI Emoji"/>
              </a:rPr>
              <a:t>A</a:t>
            </a:r>
            <a:r>
              <a:rPr sz="898" spc="-3" dirty="0">
                <a:latin typeface="Segoe UI Emoji"/>
                <a:cs typeface="Segoe UI Emoji"/>
              </a:rPr>
              <a:t> </a:t>
            </a:r>
            <a:r>
              <a:rPr sz="898" dirty="0">
                <a:latin typeface="Segoe UI Emoji"/>
                <a:cs typeface="Segoe UI Emoji"/>
              </a:rPr>
              <a:t>co</a:t>
            </a:r>
            <a:r>
              <a:rPr sz="898" spc="3" dirty="0">
                <a:latin typeface="Segoe UI Emoji"/>
                <a:cs typeface="Segoe UI Emoji"/>
              </a:rPr>
              <a:t>m</a:t>
            </a:r>
            <a:r>
              <a:rPr sz="898" spc="-6" dirty="0">
                <a:latin typeface="Segoe UI Emoji"/>
                <a:cs typeface="Segoe UI Emoji"/>
              </a:rPr>
              <a:t>p</a:t>
            </a:r>
            <a:r>
              <a:rPr sz="898" dirty="0">
                <a:latin typeface="Segoe UI Emoji"/>
                <a:cs typeface="Segoe UI Emoji"/>
              </a:rPr>
              <a:t>rehe</a:t>
            </a:r>
            <a:r>
              <a:rPr sz="898" spc="-6" dirty="0">
                <a:latin typeface="Segoe UI Emoji"/>
                <a:cs typeface="Segoe UI Emoji"/>
              </a:rPr>
              <a:t>n</a:t>
            </a:r>
            <a:r>
              <a:rPr sz="898" dirty="0">
                <a:latin typeface="Segoe UI Emoji"/>
                <a:cs typeface="Segoe UI Emoji"/>
              </a:rPr>
              <a:t>si</a:t>
            </a:r>
            <a:r>
              <a:rPr sz="898" spc="-3" dirty="0">
                <a:latin typeface="Segoe UI Emoji"/>
                <a:cs typeface="Segoe UI Emoji"/>
              </a:rPr>
              <a:t>v</a:t>
            </a:r>
            <a:r>
              <a:rPr sz="898" dirty="0">
                <a:latin typeface="Segoe UI Emoji"/>
                <a:cs typeface="Segoe UI Emoji"/>
              </a:rPr>
              <a:t>e </a:t>
            </a:r>
            <a:r>
              <a:rPr sz="898" spc="-13" dirty="0">
                <a:latin typeface="Segoe UI Emoji"/>
                <a:cs typeface="Segoe UI Emoji"/>
              </a:rPr>
              <a:t>v</a:t>
            </a:r>
            <a:r>
              <a:rPr sz="898" dirty="0">
                <a:latin typeface="Segoe UI Emoji"/>
                <a:cs typeface="Segoe UI Emoji"/>
              </a:rPr>
              <a:t>i</a:t>
            </a:r>
            <a:r>
              <a:rPr sz="898" spc="-6" dirty="0">
                <a:latin typeface="Segoe UI Emoji"/>
                <a:cs typeface="Segoe UI Emoji"/>
              </a:rPr>
              <a:t>e</a:t>
            </a:r>
            <a:r>
              <a:rPr sz="898" dirty="0">
                <a:latin typeface="Segoe UI Emoji"/>
                <a:cs typeface="Segoe UI Emoji"/>
              </a:rPr>
              <a:t>w </a:t>
            </a:r>
            <a:r>
              <a:rPr sz="898" spc="-6" dirty="0">
                <a:latin typeface="Segoe UI Emoji"/>
                <a:cs typeface="Segoe UI Emoji"/>
              </a:rPr>
              <a:t>o</a:t>
            </a:r>
            <a:r>
              <a:rPr sz="898" dirty="0">
                <a:latin typeface="Segoe UI Emoji"/>
                <a:cs typeface="Segoe UI Emoji"/>
              </a:rPr>
              <a:t>f the</a:t>
            </a:r>
            <a:r>
              <a:rPr sz="898" spc="-10" dirty="0">
                <a:latin typeface="Segoe UI Emoji"/>
                <a:cs typeface="Segoe UI Emoji"/>
              </a:rPr>
              <a:t> </a:t>
            </a:r>
            <a:r>
              <a:rPr sz="898" dirty="0">
                <a:latin typeface="Segoe UI Emoji"/>
                <a:cs typeface="Segoe UI Emoji"/>
              </a:rPr>
              <a:t>supp</a:t>
            </a:r>
            <a:r>
              <a:rPr sz="898" spc="-10" dirty="0">
                <a:latin typeface="Segoe UI Emoji"/>
                <a:cs typeface="Segoe UI Emoji"/>
              </a:rPr>
              <a:t>l</a:t>
            </a:r>
            <a:r>
              <a:rPr sz="898" dirty="0">
                <a:latin typeface="Segoe UI Emoji"/>
                <a:cs typeface="Segoe UI Emoji"/>
              </a:rPr>
              <a:t>y </a:t>
            </a:r>
            <a:r>
              <a:rPr sz="898" spc="-10" dirty="0">
                <a:latin typeface="Segoe UI Emoji"/>
                <a:cs typeface="Segoe UI Emoji"/>
              </a:rPr>
              <a:t>c</a:t>
            </a:r>
            <a:r>
              <a:rPr sz="898" dirty="0">
                <a:latin typeface="Segoe UI Emoji"/>
                <a:cs typeface="Segoe UI Emoji"/>
              </a:rPr>
              <a:t>hain</a:t>
            </a:r>
            <a:r>
              <a:rPr sz="898" spc="-3" dirty="0">
                <a:latin typeface="Segoe UI Emoji"/>
                <a:cs typeface="Segoe UI Emoji"/>
              </a:rPr>
              <a:t> </a:t>
            </a:r>
            <a:r>
              <a:rPr sz="898" dirty="0">
                <a:latin typeface="Segoe UI Emoji"/>
                <a:cs typeface="Segoe UI Emoji"/>
              </a:rPr>
              <a:t>f</a:t>
            </a:r>
            <a:r>
              <a:rPr sz="898" spc="-6" dirty="0">
                <a:latin typeface="Segoe UI Emoji"/>
                <a:cs typeface="Segoe UI Emoji"/>
              </a:rPr>
              <a:t>r</a:t>
            </a:r>
            <a:r>
              <a:rPr sz="898" dirty="0">
                <a:latin typeface="Segoe UI Emoji"/>
                <a:cs typeface="Segoe UI Emoji"/>
              </a:rPr>
              <a:t>om</a:t>
            </a:r>
            <a:r>
              <a:rPr sz="898" spc="-6" dirty="0">
                <a:latin typeface="Segoe UI Emoji"/>
                <a:cs typeface="Segoe UI Emoji"/>
              </a:rPr>
              <a:t> o</a:t>
            </a:r>
            <a:r>
              <a:rPr sz="898" dirty="0">
                <a:latin typeface="Segoe UI Emoji"/>
                <a:cs typeface="Segoe UI Emoji"/>
              </a:rPr>
              <a:t>rder</a:t>
            </a:r>
            <a:r>
              <a:rPr sz="898" spc="-10" dirty="0">
                <a:latin typeface="Segoe UI Emoji"/>
                <a:cs typeface="Segoe UI Emoji"/>
              </a:rPr>
              <a:t> </a:t>
            </a:r>
            <a:r>
              <a:rPr sz="898" dirty="0">
                <a:latin typeface="Segoe UI Emoji"/>
                <a:cs typeface="Segoe UI Emoji"/>
              </a:rPr>
              <a:t>to</a:t>
            </a:r>
            <a:r>
              <a:rPr sz="898" spc="-3" dirty="0">
                <a:latin typeface="Segoe UI Emoji"/>
                <a:cs typeface="Segoe UI Emoji"/>
              </a:rPr>
              <a:t> </a:t>
            </a:r>
            <a:r>
              <a:rPr sz="898" dirty="0">
                <a:latin typeface="Segoe UI Emoji"/>
                <a:cs typeface="Segoe UI Emoji"/>
              </a:rPr>
              <a:t>payme</a:t>
            </a:r>
            <a:r>
              <a:rPr sz="898" spc="-10" dirty="0">
                <a:latin typeface="Segoe UI Emoji"/>
                <a:cs typeface="Segoe UI Emoji"/>
              </a:rPr>
              <a:t>n</a:t>
            </a:r>
            <a:r>
              <a:rPr sz="898" dirty="0">
                <a:latin typeface="Segoe UI Emoji"/>
                <a:cs typeface="Segoe UI Emoji"/>
              </a:rPr>
              <a:t>t.</a:t>
            </a:r>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29622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253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518607" y="388585"/>
            <a:ext cx="8134184" cy="672532"/>
          </a:xfrm>
          <a:prstGeom prst="rect">
            <a:avLst/>
          </a:prstGeom>
        </p:spPr>
        <p:txBody>
          <a:bodyPr/>
          <a:lstStyle/>
          <a:p>
            <a:pPr marL="0" indent="0">
              <a:buNone/>
            </a:pPr>
            <a:r>
              <a:rPr lang="en-US" dirty="0">
                <a:solidFill>
                  <a:schemeClr val="tx2">
                    <a:lumMod val="50000"/>
                  </a:schemeClr>
                </a:solidFill>
                <a:latin typeface="Times New Roman" pitchFamily="18" charset="0"/>
                <a:cs typeface="Times New Roman" pitchFamily="18" charset="0"/>
              </a:rPr>
              <a:t>2- A group of accumulated depreciation accounts was created in the chart of accounts, including 6 accounts:</a:t>
            </a:r>
          </a:p>
        </p:txBody>
      </p:sp>
      <p:pic>
        <p:nvPicPr>
          <p:cNvPr id="10" name="Picture 9">
            <a:extLst>
              <a:ext uri="{FF2B5EF4-FFF2-40B4-BE49-F238E27FC236}">
                <a16:creationId xmlns:a16="http://schemas.microsoft.com/office/drawing/2014/main" id="{DD4ACD50-0948-45E9-B1D0-233948A36FD8}"/>
              </a:ext>
            </a:extLst>
          </p:cNvPr>
          <p:cNvPicPr>
            <a:picLocks noChangeAspect="1"/>
          </p:cNvPicPr>
          <p:nvPr/>
        </p:nvPicPr>
        <p:blipFill>
          <a:blip r:embed="rId2"/>
          <a:stretch>
            <a:fillRect/>
          </a:stretch>
        </p:blipFill>
        <p:spPr>
          <a:xfrm>
            <a:off x="1526473" y="1219006"/>
            <a:ext cx="7549686" cy="2081482"/>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FFDD74A2-4DFD-4CE4-B9E7-C23F3061BF9E}"/>
              </a:ext>
            </a:extLst>
          </p:cNvPr>
          <p:cNvSpPr/>
          <p:nvPr/>
        </p:nvSpPr>
        <p:spPr>
          <a:xfrm>
            <a:off x="518607" y="3417073"/>
            <a:ext cx="8716763" cy="873572"/>
          </a:xfrm>
          <a:prstGeom prst="rect">
            <a:avLst/>
          </a:prstGeom>
        </p:spPr>
        <p:txBody>
          <a:bodyPr wrap="square">
            <a:spAutoFit/>
          </a:bodyPr>
          <a:lstStyle/>
          <a:p>
            <a:pPr>
              <a:lnSpc>
                <a:spcPct val="150000"/>
              </a:lnSpc>
              <a:spcBef>
                <a:spcPct val="0"/>
              </a:spcBef>
            </a:pPr>
            <a:r>
              <a:rPr lang="en-US" dirty="0">
                <a:solidFill>
                  <a:schemeClr val="tx2">
                    <a:lumMod val="50000"/>
                  </a:schemeClr>
                </a:solidFill>
                <a:latin typeface="Times New Roman" pitchFamily="18" charset="0"/>
                <a:cs typeface="Times New Roman" pitchFamily="18" charset="0"/>
              </a:rPr>
              <a:t>3- A group of depreciation expense accounts was created for the current accounting period, including 6 accounts:</a:t>
            </a:r>
          </a:p>
        </p:txBody>
      </p:sp>
      <p:pic>
        <p:nvPicPr>
          <p:cNvPr id="14" name="Picture 13">
            <a:extLst>
              <a:ext uri="{FF2B5EF4-FFF2-40B4-BE49-F238E27FC236}">
                <a16:creationId xmlns:a16="http://schemas.microsoft.com/office/drawing/2014/main" id="{F6F5E50C-07BA-4B15-8806-6B4989765D6D}"/>
              </a:ext>
            </a:extLst>
          </p:cNvPr>
          <p:cNvPicPr>
            <a:picLocks noChangeAspect="1"/>
          </p:cNvPicPr>
          <p:nvPr/>
        </p:nvPicPr>
        <p:blipFill>
          <a:blip r:embed="rId3"/>
          <a:stretch>
            <a:fillRect/>
          </a:stretch>
        </p:blipFill>
        <p:spPr>
          <a:xfrm>
            <a:off x="1532570" y="4403254"/>
            <a:ext cx="7543589" cy="21561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714236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4370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90244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8230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4773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0147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1119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9560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801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8503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6794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45C727-10C2-4E94-A27F-834FF902A61F}"/>
              </a:ext>
            </a:extLst>
          </p:cNvPr>
          <p:cNvSpPr txBox="1">
            <a:spLocks/>
          </p:cNvSpPr>
          <p:nvPr/>
        </p:nvSpPr>
        <p:spPr>
          <a:xfrm>
            <a:off x="514847" y="0"/>
            <a:ext cx="8382000" cy="990600"/>
          </a:xfrm>
          <a:prstGeom prst="rect">
            <a:avLst/>
          </a:prstGeom>
        </p:spPr>
        <p:txBody>
          <a:bodyPr vert="horz" lIns="91440" tIns="45720" rIns="91440" bIns="45720" rtlCol="0" anchor="ctr">
            <a:normAutofit fontScale="97500"/>
          </a:bodyPr>
          <a:lstStyle/>
          <a:p>
            <a:r>
              <a:rPr lang="en-US" dirty="0">
                <a:solidFill>
                  <a:schemeClr val="tx2">
                    <a:lumMod val="50000"/>
                  </a:schemeClr>
                </a:solidFill>
                <a:latin typeface="Times New Roman" pitchFamily="18" charset="0"/>
                <a:cs typeface="Times New Roman" pitchFamily="18" charset="0"/>
              </a:rPr>
              <a:t>4- A special depreciation journal was created (short name: </a:t>
            </a:r>
            <a:r>
              <a:rPr lang="en-US" dirty="0" err="1">
                <a:solidFill>
                  <a:schemeClr val="tx2">
                    <a:lumMod val="50000"/>
                  </a:schemeClr>
                </a:solidFill>
                <a:latin typeface="Times New Roman" pitchFamily="18" charset="0"/>
                <a:cs typeface="Times New Roman" pitchFamily="18" charset="0"/>
              </a:rPr>
              <a:t>Depr</a:t>
            </a:r>
            <a:r>
              <a:rPr lang="en-US" dirty="0">
                <a:solidFill>
                  <a:schemeClr val="tx2">
                    <a:lumMod val="50000"/>
                  </a:schemeClr>
                </a:solidFill>
                <a:latin typeface="Times New Roman" pitchFamily="18" charset="0"/>
                <a:cs typeface="Times New Roman" pitchFamily="18" charset="0"/>
              </a:rPr>
              <a:t>):</a:t>
            </a:r>
          </a:p>
        </p:txBody>
      </p:sp>
      <p:sp>
        <p:nvSpPr>
          <p:cNvPr id="5" name="Title 1">
            <a:extLst>
              <a:ext uri="{FF2B5EF4-FFF2-40B4-BE49-F238E27FC236}">
                <a16:creationId xmlns:a16="http://schemas.microsoft.com/office/drawing/2014/main" id="{C6485956-0D11-4B19-B49B-C7E7C774AB8B}"/>
              </a:ext>
            </a:extLst>
          </p:cNvPr>
          <p:cNvSpPr txBox="1">
            <a:spLocks/>
          </p:cNvSpPr>
          <p:nvPr/>
        </p:nvSpPr>
        <p:spPr>
          <a:xfrm>
            <a:off x="514847" y="3200401"/>
            <a:ext cx="8382000" cy="990600"/>
          </a:xfrm>
          <a:prstGeom prst="rect">
            <a:avLst/>
          </a:prstGeom>
        </p:spPr>
        <p:txBody>
          <a:bodyPr vert="horz" lIns="91440" tIns="45720" rIns="91440" bIns="45720" rtlCol="0" anchor="ctr">
            <a:normAutofit fontScale="97500"/>
          </a:bodyPr>
          <a:lstStyle/>
          <a:p>
            <a:r>
              <a:rPr lang="en-US" dirty="0">
                <a:solidFill>
                  <a:schemeClr val="tx2">
                    <a:lumMod val="50000"/>
                  </a:schemeClr>
                </a:solidFill>
                <a:latin typeface="Times New Roman" pitchFamily="18" charset="0"/>
                <a:cs typeface="Times New Roman" pitchFamily="18" charset="0"/>
              </a:rPr>
              <a:t>5- Asset models were created for each account separately based on its depreciation rate, linked to asset accounts, accumulated depreciation accounts, and expense accounts:</a:t>
            </a:r>
          </a:p>
          <a:p>
            <a:pPr>
              <a:lnSpc>
                <a:spcPct val="90000"/>
              </a:lnSpc>
              <a:spcBef>
                <a:spcPct val="0"/>
              </a:spcBef>
            </a:pPr>
            <a:endParaRPr lang="en-US" sz="2100" dirty="0">
              <a:solidFill>
                <a:schemeClr val="tx2">
                  <a:lumMod val="50000"/>
                </a:schemeClr>
              </a:solidFill>
              <a:latin typeface="Times New Roman" pitchFamily="18" charset="0"/>
              <a:cs typeface="Times New Roman" pitchFamily="18" charset="0"/>
            </a:endParaRPr>
          </a:p>
        </p:txBody>
      </p:sp>
      <p:pic>
        <p:nvPicPr>
          <p:cNvPr id="6" name="Picture 5" descr="acc4.JPG">
            <a:extLst>
              <a:ext uri="{FF2B5EF4-FFF2-40B4-BE49-F238E27FC236}">
                <a16:creationId xmlns:a16="http://schemas.microsoft.com/office/drawing/2014/main" id="{0AD96858-BD0B-417F-A56A-8A42BF961E38}"/>
              </a:ext>
            </a:extLst>
          </p:cNvPr>
          <p:cNvPicPr/>
          <p:nvPr/>
        </p:nvPicPr>
        <p:blipFill>
          <a:blip r:embed="rId2"/>
          <a:stretch>
            <a:fillRect/>
          </a:stretch>
        </p:blipFill>
        <p:spPr>
          <a:xfrm>
            <a:off x="1470329" y="894522"/>
            <a:ext cx="8229600" cy="2305879"/>
          </a:xfrm>
          <a:prstGeom prst="rect">
            <a:avLst/>
          </a:prstGeom>
          <a:ln>
            <a:noFill/>
          </a:ln>
          <a:effectLst>
            <a:outerShdw blurRad="190500" algn="tl" rotWithShape="0">
              <a:srgbClr val="000000">
                <a:alpha val="70000"/>
              </a:srgbClr>
            </a:outerShdw>
          </a:effectLst>
        </p:spPr>
      </p:pic>
      <p:pic>
        <p:nvPicPr>
          <p:cNvPr id="7" name="Picture 6" descr="acc5.JPG">
            <a:extLst>
              <a:ext uri="{FF2B5EF4-FFF2-40B4-BE49-F238E27FC236}">
                <a16:creationId xmlns:a16="http://schemas.microsoft.com/office/drawing/2014/main" id="{E69833C9-42AE-4F7B-8266-7FB71BFF0242}"/>
              </a:ext>
            </a:extLst>
          </p:cNvPr>
          <p:cNvPicPr/>
          <p:nvPr/>
        </p:nvPicPr>
        <p:blipFill>
          <a:blip r:embed="rId3"/>
          <a:stretch>
            <a:fillRect/>
          </a:stretch>
        </p:blipFill>
        <p:spPr>
          <a:xfrm>
            <a:off x="1470329" y="4038600"/>
            <a:ext cx="8229600" cy="2362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791693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3644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012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85476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50299-0D13-4316-917A-C45488413500}"/>
              </a:ext>
            </a:extLst>
          </p:cNvPr>
          <p:cNvSpPr txBox="1">
            <a:spLocks/>
          </p:cNvSpPr>
          <p:nvPr/>
        </p:nvSpPr>
        <p:spPr>
          <a:xfrm>
            <a:off x="775615" y="445273"/>
            <a:ext cx="8543313" cy="1371600"/>
          </a:xfrm>
          <a:prstGeom prst="rect">
            <a:avLst/>
          </a:prstGeom>
        </p:spPr>
        <p:txBody>
          <a:bodyPr vert="horz" lIns="91440" tIns="45720" rIns="91440" bIns="45720" rtlCol="0" anchor="ctr">
            <a:normAutofit fontScale="97500"/>
          </a:bodyPr>
          <a:lstStyle/>
          <a:p>
            <a:pPr>
              <a:lnSpc>
                <a:spcPct val="200000"/>
              </a:lnSpc>
            </a:pPr>
            <a:r>
              <a:rPr lang="en-US" dirty="0">
                <a:solidFill>
                  <a:schemeClr val="tx2">
                    <a:lumMod val="50000"/>
                  </a:schemeClr>
                </a:solidFill>
                <a:latin typeface="Times New Roman" panose="02020603050405020304" pitchFamily="18" charset="0"/>
                <a:cs typeface="Times New Roman" pitchFamily="18" charset="0"/>
              </a:rPr>
              <a:t>6</a:t>
            </a:r>
            <a:r>
              <a:rPr lang="en-US" b="1" dirty="0">
                <a:latin typeface="Times New Roman" panose="02020603050405020304" pitchFamily="18" charset="0"/>
                <a:cs typeface="Times New Roman" panose="02020603050405020304" pitchFamily="18" charset="0"/>
              </a:rPr>
              <a:t>- </a:t>
            </a:r>
            <a:r>
              <a:rPr lang="en-US" dirty="0">
                <a:solidFill>
                  <a:schemeClr val="tx2">
                    <a:lumMod val="50000"/>
                  </a:schemeClr>
                </a:solidFill>
                <a:latin typeface="Times New Roman" panose="02020603050405020304" pitchFamily="18" charset="0"/>
                <a:cs typeface="Times New Roman" pitchFamily="18" charset="0"/>
              </a:rPr>
              <a:t>The value of the printing press land asset was entered, which is a non-depreciable asset,           and linked to the relevant accounts in the chart of accounts:</a:t>
            </a:r>
          </a:p>
        </p:txBody>
      </p:sp>
      <p:pic>
        <p:nvPicPr>
          <p:cNvPr id="3" name="Picture 2">
            <a:extLst>
              <a:ext uri="{FF2B5EF4-FFF2-40B4-BE49-F238E27FC236}">
                <a16:creationId xmlns:a16="http://schemas.microsoft.com/office/drawing/2014/main" id="{C8357CDA-F411-4AD0-BFE5-34391ABD6714}"/>
              </a:ext>
            </a:extLst>
          </p:cNvPr>
          <p:cNvPicPr>
            <a:picLocks noChangeAspect="1"/>
          </p:cNvPicPr>
          <p:nvPr/>
        </p:nvPicPr>
        <p:blipFill>
          <a:blip r:embed="rId2"/>
          <a:stretch>
            <a:fillRect/>
          </a:stretch>
        </p:blipFill>
        <p:spPr>
          <a:xfrm>
            <a:off x="1483217" y="1864581"/>
            <a:ext cx="8382727" cy="4346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15475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41F9-C740-4D28-9F51-535EB577515A}"/>
              </a:ext>
            </a:extLst>
          </p:cNvPr>
          <p:cNvSpPr txBox="1">
            <a:spLocks/>
          </p:cNvSpPr>
          <p:nvPr/>
        </p:nvSpPr>
        <p:spPr>
          <a:xfrm>
            <a:off x="498943" y="211372"/>
            <a:ext cx="9710531" cy="1600200"/>
          </a:xfrm>
          <a:prstGeom prst="rect">
            <a:avLst/>
          </a:prstGeom>
        </p:spPr>
        <p:txBody>
          <a:bodyPr vert="horz" lIns="91440" tIns="45720" rIns="91440" bIns="45720" rtlCol="0" anchor="ctr">
            <a:normAutofit fontScale="97500"/>
          </a:bodyPr>
          <a:lstStyle/>
          <a:p>
            <a:pPr>
              <a:lnSpc>
                <a:spcPct val="150000"/>
              </a:lnSpc>
            </a:pPr>
            <a:r>
              <a:rPr lang="en-US" dirty="0">
                <a:solidFill>
                  <a:schemeClr val="tx2">
                    <a:lumMod val="50000"/>
                  </a:schemeClr>
                </a:solidFill>
                <a:latin typeface="Times New Roman" pitchFamily="18" charset="0"/>
                <a:cs typeface="Times New Roman" pitchFamily="18" charset="0"/>
              </a:rPr>
              <a:t>7- The basic data for the printing press assets were entered, including nominal value, depreciable value, depreciation rate, and depreciation method, and linked to the previously created Asset Models:</a:t>
            </a:r>
          </a:p>
        </p:txBody>
      </p:sp>
      <p:pic>
        <p:nvPicPr>
          <p:cNvPr id="4" name="Picture 3">
            <a:extLst>
              <a:ext uri="{FF2B5EF4-FFF2-40B4-BE49-F238E27FC236}">
                <a16:creationId xmlns:a16="http://schemas.microsoft.com/office/drawing/2014/main" id="{E4B14E0A-AA95-433D-ABFB-CE92D00D5A32}"/>
              </a:ext>
            </a:extLst>
          </p:cNvPr>
          <p:cNvPicPr>
            <a:picLocks noChangeAspect="1"/>
          </p:cNvPicPr>
          <p:nvPr/>
        </p:nvPicPr>
        <p:blipFill>
          <a:blip r:embed="rId2"/>
          <a:stretch>
            <a:fillRect/>
          </a:stretch>
        </p:blipFill>
        <p:spPr>
          <a:xfrm>
            <a:off x="2093629" y="1703683"/>
            <a:ext cx="8004742" cy="4791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182706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cc9.JPG">
            <a:extLst>
              <a:ext uri="{FF2B5EF4-FFF2-40B4-BE49-F238E27FC236}">
                <a16:creationId xmlns:a16="http://schemas.microsoft.com/office/drawing/2014/main" id="{FED81FE9-E7A7-4216-A3AB-C7C87B466582}"/>
              </a:ext>
            </a:extLst>
          </p:cNvPr>
          <p:cNvPicPr/>
          <p:nvPr/>
        </p:nvPicPr>
        <p:blipFill>
          <a:blip r:embed="rId2"/>
          <a:stretch>
            <a:fillRect/>
          </a:stretch>
        </p:blipFill>
        <p:spPr>
          <a:xfrm>
            <a:off x="2945089" y="642729"/>
            <a:ext cx="6301822" cy="2728623"/>
          </a:xfrm>
          <a:prstGeom prst="rect">
            <a:avLst/>
          </a:prstGeom>
          <a:ln>
            <a:noFill/>
          </a:ln>
          <a:effectLst>
            <a:outerShdw blurRad="190500" algn="tl" rotWithShape="0">
              <a:srgbClr val="000000">
                <a:alpha val="70000"/>
              </a:srgbClr>
            </a:outerShdw>
          </a:effectLst>
        </p:spPr>
      </p:pic>
      <p:pic>
        <p:nvPicPr>
          <p:cNvPr id="8" name="Picture 7" descr="acc10.JPG">
            <a:extLst>
              <a:ext uri="{FF2B5EF4-FFF2-40B4-BE49-F238E27FC236}">
                <a16:creationId xmlns:a16="http://schemas.microsoft.com/office/drawing/2014/main" id="{8A7ED7CC-E7A2-42C7-B438-E7326D37BB89}"/>
              </a:ext>
            </a:extLst>
          </p:cNvPr>
          <p:cNvPicPr/>
          <p:nvPr/>
        </p:nvPicPr>
        <p:blipFill>
          <a:blip r:embed="rId3"/>
          <a:stretch>
            <a:fillRect/>
          </a:stretch>
        </p:blipFill>
        <p:spPr>
          <a:xfrm>
            <a:off x="2945089" y="3715247"/>
            <a:ext cx="6301822" cy="26636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90461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E8B8-D17C-4C06-9D62-35C0AD32F8D4}"/>
              </a:ext>
            </a:extLst>
          </p:cNvPr>
          <p:cNvSpPr txBox="1">
            <a:spLocks/>
          </p:cNvSpPr>
          <p:nvPr/>
        </p:nvSpPr>
        <p:spPr>
          <a:xfrm>
            <a:off x="451237" y="821443"/>
            <a:ext cx="4648200" cy="762000"/>
          </a:xfrm>
          <a:prstGeom prst="rect">
            <a:avLst/>
          </a:prstGeom>
        </p:spPr>
        <p:txBody>
          <a:bodyPr vert="horz" lIns="91440" tIns="45720" rIns="91440" bIns="45720" rtlCol="0" anchor="ctr">
            <a:normAutofit fontScale="97500"/>
          </a:bodyPr>
          <a:lstStyle/>
          <a:p>
            <a:pPr>
              <a:lnSpc>
                <a:spcPct val="150000"/>
              </a:lnSpc>
            </a:pPr>
            <a:r>
              <a:rPr lang="en-US" sz="2000" dirty="0">
                <a:solidFill>
                  <a:schemeClr val="tx2">
                    <a:lumMod val="50000"/>
                  </a:schemeClr>
                </a:solidFill>
                <a:latin typeface="Times New Roman" pitchFamily="18" charset="0"/>
                <a:cs typeface="Times New Roman" pitchFamily="18" charset="0"/>
              </a:rPr>
              <a:t>8- </a:t>
            </a:r>
            <a:r>
              <a:rPr lang="en-US" sz="2100" dirty="0">
                <a:solidFill>
                  <a:schemeClr val="tx2">
                    <a:lumMod val="50000"/>
                  </a:schemeClr>
                </a:solidFill>
                <a:latin typeface="Times New Roman" pitchFamily="18" charset="0"/>
                <a:cs typeface="Times New Roman" pitchFamily="18" charset="0"/>
              </a:rPr>
              <a:t>Asset depreciation was activated:</a:t>
            </a:r>
          </a:p>
          <a:p>
            <a:pPr>
              <a:lnSpc>
                <a:spcPct val="150000"/>
              </a:lnSpc>
            </a:pPr>
            <a:endParaRPr lang="en-US" sz="2000" dirty="0">
              <a:solidFill>
                <a:schemeClr val="tx2">
                  <a:lumMod val="50000"/>
                </a:schemeClr>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64E58F3E-5783-47DD-8346-08F7308D8C5B}"/>
              </a:ext>
            </a:extLst>
          </p:cNvPr>
          <p:cNvPicPr>
            <a:picLocks noChangeAspect="1"/>
          </p:cNvPicPr>
          <p:nvPr/>
        </p:nvPicPr>
        <p:blipFill>
          <a:blip r:embed="rId2"/>
          <a:stretch>
            <a:fillRect/>
          </a:stretch>
        </p:blipFill>
        <p:spPr>
          <a:xfrm>
            <a:off x="1865009" y="1616574"/>
            <a:ext cx="8461981" cy="44199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8310886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57FF-7E6E-4108-832E-279F2A7E0C72}"/>
              </a:ext>
            </a:extLst>
          </p:cNvPr>
          <p:cNvSpPr txBox="1">
            <a:spLocks/>
          </p:cNvSpPr>
          <p:nvPr/>
        </p:nvSpPr>
        <p:spPr>
          <a:xfrm>
            <a:off x="220579" y="1120498"/>
            <a:ext cx="7772400" cy="609600"/>
          </a:xfrm>
          <a:prstGeom prst="rect">
            <a:avLst/>
          </a:prstGeom>
        </p:spPr>
        <p:txBody>
          <a:bodyPr vert="horz" lIns="91440" tIns="45720" rIns="91440" bIns="45720" rtlCol="0" anchor="ctr">
            <a:normAutofit fontScale="97500"/>
          </a:bodyPr>
          <a:lstStyle/>
          <a:p>
            <a:r>
              <a:rPr lang="en-US" sz="2100" dirty="0">
                <a:solidFill>
                  <a:schemeClr val="tx2">
                    <a:lumMod val="50000"/>
                  </a:schemeClr>
                </a:solidFill>
                <a:latin typeface="Times New Roman" pitchFamily="18" charset="0"/>
                <a:cs typeface="Times New Roman" pitchFamily="18" charset="0"/>
              </a:rPr>
              <a:t>9- Creation of the opening journal entry for assets and general accounts:</a:t>
            </a:r>
          </a:p>
          <a:p>
            <a:pPr>
              <a:lnSpc>
                <a:spcPct val="150000"/>
              </a:lnSpc>
            </a:pPr>
            <a:endParaRPr lang="en-US" sz="2000" dirty="0">
              <a:solidFill>
                <a:schemeClr val="tx2">
                  <a:lumMod val="50000"/>
                </a:schemeClr>
              </a:solidFill>
              <a:latin typeface="Times New Roman" pitchFamily="18" charset="0"/>
              <a:cs typeface="Times New Roman" pitchFamily="18" charset="0"/>
            </a:endParaRPr>
          </a:p>
        </p:txBody>
      </p:sp>
      <p:pic>
        <p:nvPicPr>
          <p:cNvPr id="3" name="Picture 2" descr="acc15.JPG">
            <a:extLst>
              <a:ext uri="{FF2B5EF4-FFF2-40B4-BE49-F238E27FC236}">
                <a16:creationId xmlns:a16="http://schemas.microsoft.com/office/drawing/2014/main" id="{433CE9AE-2F14-4FF1-9876-D5CA84CAFADA}"/>
              </a:ext>
            </a:extLst>
          </p:cNvPr>
          <p:cNvPicPr/>
          <p:nvPr/>
        </p:nvPicPr>
        <p:blipFill>
          <a:blip r:embed="rId2"/>
          <a:stretch>
            <a:fillRect/>
          </a:stretch>
        </p:blipFill>
        <p:spPr>
          <a:xfrm>
            <a:off x="147082" y="1854651"/>
            <a:ext cx="5756413" cy="3776834"/>
          </a:xfrm>
          <a:prstGeom prst="rect">
            <a:avLst/>
          </a:prstGeom>
          <a:ln>
            <a:noFill/>
          </a:ln>
          <a:effectLst>
            <a:outerShdw blurRad="190500" algn="tl" rotWithShape="0">
              <a:srgbClr val="000000">
                <a:alpha val="70000"/>
              </a:srgbClr>
            </a:outerShdw>
          </a:effectLst>
        </p:spPr>
      </p:pic>
      <p:pic>
        <p:nvPicPr>
          <p:cNvPr id="4" name="Picture 3" descr="acc16.JPG">
            <a:extLst>
              <a:ext uri="{FF2B5EF4-FFF2-40B4-BE49-F238E27FC236}">
                <a16:creationId xmlns:a16="http://schemas.microsoft.com/office/drawing/2014/main" id="{09F58723-CF99-44CF-9FB6-E7AF65360F33}"/>
              </a:ext>
            </a:extLst>
          </p:cNvPr>
          <p:cNvPicPr/>
          <p:nvPr/>
        </p:nvPicPr>
        <p:blipFill>
          <a:blip r:embed="rId3"/>
          <a:stretch>
            <a:fillRect/>
          </a:stretch>
        </p:blipFill>
        <p:spPr>
          <a:xfrm>
            <a:off x="6096000" y="1854651"/>
            <a:ext cx="5895474" cy="37768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652162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FB75D-8908-4D56-BB2C-FBE371BF40E5}"/>
              </a:ext>
            </a:extLst>
          </p:cNvPr>
          <p:cNvSpPr>
            <a:spLocks noGrp="1"/>
          </p:cNvSpPr>
          <p:nvPr>
            <p:ph type="title"/>
          </p:nvPr>
        </p:nvSpPr>
        <p:spPr>
          <a:xfrm>
            <a:off x="1198327" y="973668"/>
            <a:ext cx="8674666" cy="706964"/>
          </a:xfrm>
        </p:spPr>
        <p:txBody>
          <a:bodyPr/>
          <a:lstStyle/>
          <a:p>
            <a:r>
              <a:rPr lang="en-US" b="1" dirty="0">
                <a:solidFill>
                  <a:schemeClr val="bg1">
                    <a:lumMod val="95000"/>
                  </a:schemeClr>
                </a:solidFill>
                <a:latin typeface="Times New Roman" pitchFamily="18" charset="0"/>
                <a:cs typeface="Times New Roman" pitchFamily="18" charset="0"/>
              </a:rPr>
              <a:t>Introduction</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6B772E29-ABDC-4C56-99DC-06BCAF5DFB85}"/>
              </a:ext>
            </a:extLst>
          </p:cNvPr>
          <p:cNvSpPr>
            <a:spLocks noGrp="1"/>
          </p:cNvSpPr>
          <p:nvPr>
            <p:ph idx="1"/>
          </p:nvPr>
        </p:nvSpPr>
        <p:spPr/>
        <p:txBody>
          <a:bodyPr/>
          <a:lstStyle/>
          <a:p>
            <a:pPr>
              <a:lnSpc>
                <a:spcPct val="200000"/>
              </a:lnSpc>
            </a:pPr>
            <a:r>
              <a:rPr lang="en-US" dirty="0">
                <a:solidFill>
                  <a:srgbClr val="002060"/>
                </a:solidFill>
                <a:latin typeface="Times New Roman" pitchFamily="18" charset="0"/>
                <a:cs typeface="Times New Roman" pitchFamily="18" charset="0"/>
              </a:rPr>
              <a:t>“ Alwan” Printing Press is a medium-sized project launched on January 1, 2024.</a:t>
            </a:r>
          </a:p>
          <a:p>
            <a:pPr>
              <a:lnSpc>
                <a:spcPct val="200000"/>
              </a:lnSpc>
            </a:pPr>
            <a:r>
              <a:rPr lang="en-US" dirty="0">
                <a:solidFill>
                  <a:srgbClr val="002060"/>
                </a:solidFill>
                <a:latin typeface="Times New Roman" pitchFamily="18" charset="0"/>
                <a:cs typeface="Times New Roman" pitchFamily="18" charset="0"/>
              </a:rPr>
              <a:t>Built on 1,600 sqm with dedicated production and administration areas.</a:t>
            </a:r>
          </a:p>
          <a:p>
            <a:pPr>
              <a:lnSpc>
                <a:spcPct val="200000"/>
              </a:lnSpc>
            </a:pPr>
            <a:r>
              <a:rPr lang="en-US" dirty="0">
                <a:solidFill>
                  <a:srgbClr val="002060"/>
                </a:solidFill>
                <a:latin typeface="Times New Roman" pitchFamily="18" charset="0"/>
                <a:cs typeface="Times New Roman" pitchFamily="18" charset="0"/>
              </a:rPr>
              <a:t> Equipped with modern printing systems to ensure high efficiency and meet  </a:t>
            </a:r>
            <a:br>
              <a:rPr lang="en-US" dirty="0">
                <a:solidFill>
                  <a:srgbClr val="002060"/>
                </a:solidFill>
                <a:latin typeface="Times New Roman" pitchFamily="18" charset="0"/>
                <a:cs typeface="Times New Roman" pitchFamily="18" charset="0"/>
              </a:rPr>
            </a:br>
            <a:r>
              <a:rPr lang="en-US" dirty="0">
                <a:solidFill>
                  <a:srgbClr val="002060"/>
                </a:solidFill>
                <a:latin typeface="Times New Roman" pitchFamily="18" charset="0"/>
                <a:cs typeface="Times New Roman" pitchFamily="18" charset="0"/>
              </a:rPr>
              <a:t>  diverse customer needs with top quality.</a:t>
            </a:r>
          </a:p>
          <a:p>
            <a:endParaRPr lang="en-AE" dirty="0"/>
          </a:p>
        </p:txBody>
      </p:sp>
      <p:pic>
        <p:nvPicPr>
          <p:cNvPr id="4" name="Picture 3">
            <a:extLst>
              <a:ext uri="{FF2B5EF4-FFF2-40B4-BE49-F238E27FC236}">
                <a16:creationId xmlns:a16="http://schemas.microsoft.com/office/drawing/2014/main" id="{AEA06ABE-F86A-4155-A539-CE8DC84F4BE4}"/>
              </a:ext>
            </a:extLst>
          </p:cNvPr>
          <p:cNvPicPr>
            <a:picLocks noChangeAspect="1"/>
          </p:cNvPicPr>
          <p:nvPr/>
        </p:nvPicPr>
        <p:blipFill>
          <a:blip r:embed="rId2"/>
          <a:stretch>
            <a:fillRect/>
          </a:stretch>
        </p:blipFill>
        <p:spPr>
          <a:xfrm>
            <a:off x="8469749" y="2988505"/>
            <a:ext cx="3511600" cy="2493480"/>
          </a:xfrm>
          <a:prstGeom prst="rect">
            <a:avLst/>
          </a:prstGeom>
        </p:spPr>
      </p:pic>
    </p:spTree>
    <p:extLst>
      <p:ext uri="{BB962C8B-B14F-4D97-AF65-F5344CB8AC3E}">
        <p14:creationId xmlns:p14="http://schemas.microsoft.com/office/powerpoint/2010/main" val="20510929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056CC-C330-4C0E-8AA6-E773C7819FC3}"/>
              </a:ext>
            </a:extLst>
          </p:cNvPr>
          <p:cNvPicPr>
            <a:picLocks noChangeAspect="1"/>
          </p:cNvPicPr>
          <p:nvPr/>
        </p:nvPicPr>
        <p:blipFill>
          <a:blip r:embed="rId2"/>
          <a:stretch>
            <a:fillRect/>
          </a:stretch>
        </p:blipFill>
        <p:spPr>
          <a:xfrm>
            <a:off x="2057050" y="1066595"/>
            <a:ext cx="8077900" cy="47248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44302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463708-E0F9-42F3-A404-CC0FED04FAA6}"/>
              </a:ext>
            </a:extLst>
          </p:cNvPr>
          <p:cNvPicPr>
            <a:picLocks noChangeAspect="1"/>
          </p:cNvPicPr>
          <p:nvPr/>
        </p:nvPicPr>
        <p:blipFill>
          <a:blip r:embed="rId2"/>
          <a:stretch>
            <a:fillRect/>
          </a:stretch>
        </p:blipFill>
        <p:spPr>
          <a:xfrm>
            <a:off x="1980843" y="1203735"/>
            <a:ext cx="8230313" cy="5182049"/>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5F9577B-EBE0-4900-9846-13C14F30176B}"/>
              </a:ext>
            </a:extLst>
          </p:cNvPr>
          <p:cNvSpPr txBox="1"/>
          <p:nvPr/>
        </p:nvSpPr>
        <p:spPr>
          <a:xfrm>
            <a:off x="400216" y="534578"/>
            <a:ext cx="8305800" cy="677108"/>
          </a:xfrm>
          <a:prstGeom prst="rect">
            <a:avLst/>
          </a:prstGeom>
          <a:noFill/>
        </p:spPr>
        <p:txBody>
          <a:bodyPr wrap="square" rtlCol="0">
            <a:spAutoFit/>
          </a:bodyPr>
          <a:lstStyle/>
          <a:p>
            <a:r>
              <a:rPr lang="en-US" sz="2000" dirty="0">
                <a:solidFill>
                  <a:schemeClr val="tx2">
                    <a:lumMod val="50000"/>
                  </a:schemeClr>
                </a:solidFill>
                <a:latin typeface="Times New Roman" pitchFamily="18" charset="0"/>
                <a:cs typeface="Times New Roman" pitchFamily="18" charset="0"/>
              </a:rPr>
              <a:t>10- Balance of the trial balance after the first period upload:</a:t>
            </a:r>
          </a:p>
          <a:p>
            <a:endParaRPr lang="en-US" dirty="0"/>
          </a:p>
        </p:txBody>
      </p:sp>
    </p:spTree>
    <p:extLst>
      <p:ext uri="{BB962C8B-B14F-4D97-AF65-F5344CB8AC3E}">
        <p14:creationId xmlns:p14="http://schemas.microsoft.com/office/powerpoint/2010/main" val="33021017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294D8-C603-4C61-827C-5FC267213D2D}"/>
              </a:ext>
            </a:extLst>
          </p:cNvPr>
          <p:cNvPicPr>
            <a:picLocks noChangeAspect="1"/>
          </p:cNvPicPr>
          <p:nvPr/>
        </p:nvPicPr>
        <p:blipFill>
          <a:blip r:embed="rId2"/>
          <a:stretch>
            <a:fillRect/>
          </a:stretch>
        </p:blipFill>
        <p:spPr>
          <a:xfrm>
            <a:off x="1841846" y="1407162"/>
            <a:ext cx="8508308" cy="4683536"/>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5D029A68-6092-437E-87C9-08C60AF587D0}"/>
              </a:ext>
            </a:extLst>
          </p:cNvPr>
          <p:cNvSpPr txBox="1"/>
          <p:nvPr/>
        </p:nvSpPr>
        <p:spPr>
          <a:xfrm>
            <a:off x="304800" y="729538"/>
            <a:ext cx="8305800" cy="984885"/>
          </a:xfrm>
          <a:prstGeom prst="rect">
            <a:avLst/>
          </a:prstGeom>
          <a:noFill/>
        </p:spPr>
        <p:txBody>
          <a:bodyPr wrap="square" rtlCol="0">
            <a:spAutoFit/>
          </a:bodyPr>
          <a:lstStyle/>
          <a:p>
            <a:r>
              <a:rPr lang="en-US" sz="2000" dirty="0">
                <a:solidFill>
                  <a:schemeClr val="tx2">
                    <a:lumMod val="50000"/>
                  </a:schemeClr>
                </a:solidFill>
                <a:latin typeface="Times New Roman" pitchFamily="18" charset="0"/>
                <a:cs typeface="Times New Roman" pitchFamily="18" charset="0"/>
              </a:rPr>
              <a:t>11- Opening balance of the balance sheet:</a:t>
            </a:r>
          </a:p>
          <a:p>
            <a:endParaRPr lang="en-US" sz="2000" dirty="0">
              <a:solidFill>
                <a:schemeClr val="tx2">
                  <a:lumMod val="50000"/>
                </a:schemeClr>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2930376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3B736-7704-46F5-BA31-90E77DC524C7}"/>
              </a:ext>
            </a:extLst>
          </p:cNvPr>
          <p:cNvSpPr txBox="1"/>
          <p:nvPr/>
        </p:nvSpPr>
        <p:spPr>
          <a:xfrm>
            <a:off x="133183" y="226948"/>
            <a:ext cx="9702579" cy="2400657"/>
          </a:xfrm>
          <a:prstGeom prst="rect">
            <a:avLst/>
          </a:prstGeom>
          <a:noFill/>
        </p:spPr>
        <p:txBody>
          <a:bodyPr wrap="square" rtlCol="0">
            <a:spAutoFit/>
          </a:bodyPr>
          <a:lstStyle/>
          <a:p>
            <a:r>
              <a:rPr lang="en-US" dirty="0">
                <a:solidFill>
                  <a:schemeClr val="tx2">
                    <a:lumMod val="50000"/>
                  </a:schemeClr>
                </a:solidFill>
                <a:latin typeface="Times New Roman" pitchFamily="18" charset="0"/>
                <a:cs typeface="Times New Roman" pitchFamily="18" charset="0"/>
              </a:rPr>
              <a:t>12- Client requested to retain fixed assets (computers, POS devices) via Purchase, with the following:</a:t>
            </a:r>
          </a:p>
          <a:p>
            <a:endParaRPr lang="en-US" dirty="0">
              <a:solidFill>
                <a:schemeClr val="tx2">
                  <a:lumMod val="50000"/>
                </a:schemeClr>
              </a:solidFill>
              <a:latin typeface="Times New Roman" pitchFamily="18" charset="0"/>
              <a:cs typeface="Times New Roman" pitchFamily="18" charset="0"/>
            </a:endParaRPr>
          </a:p>
          <a:p>
            <a:pPr>
              <a:buFont typeface="Arial" pitchFamily="34" charset="0"/>
              <a:buChar char="•"/>
            </a:pPr>
            <a:r>
              <a:rPr lang="en-US" sz="1600" dirty="0">
                <a:solidFill>
                  <a:schemeClr val="tx2">
                    <a:lumMod val="50000"/>
                  </a:schemeClr>
                </a:solidFill>
                <a:latin typeface="Times New Roman" pitchFamily="18" charset="0"/>
                <a:cs typeface="Times New Roman" pitchFamily="18" charset="0"/>
              </a:rPr>
              <a:t>Asset purchase appears in the Accounting application’s Assets screen.</a:t>
            </a:r>
          </a:p>
          <a:p>
            <a:pPr>
              <a:buFont typeface="Arial" pitchFamily="34" charset="0"/>
              <a:buChar char="•"/>
            </a:pPr>
            <a:endParaRPr lang="en-US" sz="1600" dirty="0">
              <a:solidFill>
                <a:schemeClr val="tx2">
                  <a:lumMod val="50000"/>
                </a:schemeClr>
              </a:solidFill>
              <a:latin typeface="Times New Roman" pitchFamily="18" charset="0"/>
              <a:cs typeface="Times New Roman" pitchFamily="18" charset="0"/>
            </a:endParaRPr>
          </a:p>
          <a:p>
            <a:pPr>
              <a:buFont typeface="Arial" pitchFamily="34" charset="0"/>
              <a:buChar char="•"/>
            </a:pPr>
            <a:r>
              <a:rPr lang="en-US" sz="1600" dirty="0">
                <a:solidFill>
                  <a:schemeClr val="tx2">
                    <a:lumMod val="50000"/>
                  </a:schemeClr>
                </a:solidFill>
                <a:latin typeface="Times New Roman" pitchFamily="18" charset="0"/>
                <a:cs typeface="Times New Roman" pitchFamily="18" charset="0"/>
              </a:rPr>
              <a:t>Track asset by Serial number.</a:t>
            </a:r>
          </a:p>
          <a:p>
            <a:pPr>
              <a:buFont typeface="Arial" pitchFamily="34" charset="0"/>
              <a:buChar char="•"/>
            </a:pPr>
            <a:endParaRPr lang="en-US" sz="1600" dirty="0">
              <a:solidFill>
                <a:schemeClr val="tx2">
                  <a:lumMod val="50000"/>
                </a:schemeClr>
              </a:solidFill>
              <a:latin typeface="Times New Roman" pitchFamily="18" charset="0"/>
              <a:cs typeface="Times New Roman" pitchFamily="18" charset="0"/>
            </a:endParaRPr>
          </a:p>
          <a:p>
            <a:pPr>
              <a:buFont typeface="Arial" pitchFamily="34" charset="0"/>
              <a:buChar char="•"/>
            </a:pPr>
            <a:r>
              <a:rPr lang="en-US" sz="1600" dirty="0">
                <a:solidFill>
                  <a:schemeClr val="tx2">
                    <a:lumMod val="50000"/>
                  </a:schemeClr>
                </a:solidFill>
                <a:latin typeface="Times New Roman" pitchFamily="18" charset="0"/>
                <a:cs typeface="Times New Roman" pitchFamily="18" charset="0"/>
              </a:rPr>
              <a:t>Monitor cost via Valuation by Lot/Serial number.</a:t>
            </a:r>
          </a:p>
          <a:p>
            <a:pPr>
              <a:buFont typeface="Arial" pitchFamily="34" charset="0"/>
              <a:buChar char="•"/>
            </a:pPr>
            <a:endParaRPr lang="en-US" dirty="0">
              <a:solidFill>
                <a:schemeClr val="tx2">
                  <a:lumMod val="50000"/>
                </a:schemeClr>
              </a:solidFill>
              <a:latin typeface="Times New Roman" pitchFamily="18" charset="0"/>
              <a:cs typeface="Times New Roman" pitchFamily="18" charset="0"/>
            </a:endParaRPr>
          </a:p>
          <a:p>
            <a:r>
              <a:rPr lang="en-US" sz="1600" dirty="0">
                <a:solidFill>
                  <a:schemeClr val="tx2">
                    <a:lumMod val="50000"/>
                  </a:schemeClr>
                </a:solidFill>
                <a:latin typeface="Times New Roman" pitchFamily="18" charset="0"/>
                <a:cs typeface="Times New Roman" pitchFamily="18" charset="0"/>
              </a:rPr>
              <a:t>The following workflow was created:</a:t>
            </a:r>
          </a:p>
        </p:txBody>
      </p:sp>
      <p:pic>
        <p:nvPicPr>
          <p:cNvPr id="3" name="Picture 2" descr="acc12.JPG">
            <a:extLst>
              <a:ext uri="{FF2B5EF4-FFF2-40B4-BE49-F238E27FC236}">
                <a16:creationId xmlns:a16="http://schemas.microsoft.com/office/drawing/2014/main" id="{F051D320-828E-4DC0-8898-D1D257A84AC4}"/>
              </a:ext>
            </a:extLst>
          </p:cNvPr>
          <p:cNvPicPr/>
          <p:nvPr/>
        </p:nvPicPr>
        <p:blipFill>
          <a:blip r:embed="rId2"/>
          <a:stretch>
            <a:fillRect/>
          </a:stretch>
        </p:blipFill>
        <p:spPr>
          <a:xfrm>
            <a:off x="2095500" y="2658383"/>
            <a:ext cx="8001000" cy="3790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53778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cc14.JPG">
            <a:extLst>
              <a:ext uri="{FF2B5EF4-FFF2-40B4-BE49-F238E27FC236}">
                <a16:creationId xmlns:a16="http://schemas.microsoft.com/office/drawing/2014/main" id="{01287FDE-8A92-4730-A96B-CA9B47694DB1}"/>
              </a:ext>
            </a:extLst>
          </p:cNvPr>
          <p:cNvPicPr/>
          <p:nvPr/>
        </p:nvPicPr>
        <p:blipFill>
          <a:blip r:embed="rId2"/>
          <a:stretch>
            <a:fillRect/>
          </a:stretch>
        </p:blipFill>
        <p:spPr>
          <a:xfrm>
            <a:off x="6096000" y="1680465"/>
            <a:ext cx="5878662" cy="4028572"/>
          </a:xfrm>
          <a:prstGeom prst="rect">
            <a:avLst/>
          </a:prstGeom>
          <a:ln>
            <a:noFill/>
          </a:ln>
          <a:effectLst>
            <a:outerShdw blurRad="190500" algn="tl" rotWithShape="0">
              <a:srgbClr val="000000">
                <a:alpha val="70000"/>
              </a:srgbClr>
            </a:outerShdw>
          </a:effectLst>
        </p:spPr>
      </p:pic>
      <p:pic>
        <p:nvPicPr>
          <p:cNvPr id="6" name="Picture 5" descr="acc13.JPG">
            <a:extLst>
              <a:ext uri="{FF2B5EF4-FFF2-40B4-BE49-F238E27FC236}">
                <a16:creationId xmlns:a16="http://schemas.microsoft.com/office/drawing/2014/main" id="{69B774F3-B392-4C2C-836E-F2BBA2C1565E}"/>
              </a:ext>
            </a:extLst>
          </p:cNvPr>
          <p:cNvPicPr/>
          <p:nvPr/>
        </p:nvPicPr>
        <p:blipFill>
          <a:blip r:embed="rId3"/>
          <a:stretch>
            <a:fillRect/>
          </a:stretch>
        </p:blipFill>
        <p:spPr>
          <a:xfrm>
            <a:off x="217338" y="1680465"/>
            <a:ext cx="5714332" cy="40285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191980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4ACE52-B398-4A17-8E3A-EA70BAFF0C0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71700" y="1673087"/>
            <a:ext cx="7848600" cy="4505077"/>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437F7F6C-EA05-4117-A50A-B2AF19A86C42}"/>
              </a:ext>
            </a:extLst>
          </p:cNvPr>
          <p:cNvSpPr txBox="1"/>
          <p:nvPr/>
        </p:nvSpPr>
        <p:spPr>
          <a:xfrm>
            <a:off x="853441" y="999876"/>
            <a:ext cx="8305800" cy="984885"/>
          </a:xfrm>
          <a:prstGeom prst="rect">
            <a:avLst/>
          </a:prstGeom>
          <a:noFill/>
        </p:spPr>
        <p:txBody>
          <a:bodyPr wrap="square" rtlCol="0">
            <a:spAutoFit/>
          </a:bodyPr>
          <a:lstStyle/>
          <a:p>
            <a:r>
              <a:rPr lang="en-US" sz="2000" dirty="0">
                <a:solidFill>
                  <a:schemeClr val="tx2">
                    <a:lumMod val="50000"/>
                  </a:schemeClr>
                </a:solidFill>
                <a:latin typeface="Times New Roman" pitchFamily="18" charset="0"/>
                <a:cs typeface="Times New Roman" pitchFamily="18" charset="0"/>
              </a:rPr>
              <a:t>- The Assets mark appears automatically once the supplier invoice is created.</a:t>
            </a:r>
          </a:p>
          <a:p>
            <a:endParaRPr lang="en-US" sz="2000" dirty="0">
              <a:solidFill>
                <a:schemeClr val="tx2">
                  <a:lumMod val="50000"/>
                </a:schemeClr>
              </a:solidFill>
              <a:latin typeface="Times New Roman" pitchFamily="18" charset="0"/>
              <a:cs typeface="Times New Roman" pitchFamily="18" charset="0"/>
            </a:endParaRPr>
          </a:p>
          <a:p>
            <a:r>
              <a:rPr lang="en-US" dirty="0"/>
              <a:t> 	</a:t>
            </a:r>
          </a:p>
        </p:txBody>
      </p:sp>
    </p:spTree>
    <p:extLst>
      <p:ext uri="{BB962C8B-B14F-4D97-AF65-F5344CB8AC3E}">
        <p14:creationId xmlns:p14="http://schemas.microsoft.com/office/powerpoint/2010/main" val="42312062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00F64F-44D9-4F11-9652-38953C77263F}"/>
              </a:ext>
            </a:extLst>
          </p:cNvPr>
          <p:cNvSpPr txBox="1"/>
          <p:nvPr/>
        </p:nvSpPr>
        <p:spPr>
          <a:xfrm>
            <a:off x="578456" y="533391"/>
            <a:ext cx="9782093" cy="1710084"/>
          </a:xfrm>
          <a:prstGeom prst="rect">
            <a:avLst/>
          </a:prstGeom>
          <a:noFill/>
        </p:spPr>
        <p:txBody>
          <a:bodyPr wrap="square" rtlCol="0">
            <a:spAutoFit/>
          </a:bodyPr>
          <a:lstStyle/>
          <a:p>
            <a:pPr>
              <a:lnSpc>
                <a:spcPct val="150000"/>
              </a:lnSpc>
            </a:pPr>
            <a:r>
              <a:rPr lang="en-US" sz="2000" dirty="0">
                <a:solidFill>
                  <a:schemeClr val="tx2">
                    <a:lumMod val="50000"/>
                  </a:schemeClr>
                </a:solidFill>
                <a:latin typeface="Times New Roman" pitchFamily="18" charset="0"/>
                <a:cs typeface="Times New Roman" pitchFamily="18" charset="0"/>
              </a:rPr>
              <a:t>To complete the above workflow, </a:t>
            </a:r>
            <a:r>
              <a:rPr lang="en-US" sz="2000" b="1" dirty="0">
                <a:solidFill>
                  <a:schemeClr val="tx2">
                    <a:lumMod val="50000"/>
                  </a:schemeClr>
                </a:solidFill>
                <a:latin typeface="Times New Roman" pitchFamily="18" charset="0"/>
                <a:cs typeface="Times New Roman" pitchFamily="18" charset="0"/>
              </a:rPr>
              <a:t>two operation types </a:t>
            </a:r>
            <a:r>
              <a:rPr lang="en-US" sz="2000" dirty="0">
                <a:solidFill>
                  <a:schemeClr val="tx2">
                    <a:lumMod val="50000"/>
                  </a:schemeClr>
                </a:solidFill>
                <a:latin typeface="Times New Roman" pitchFamily="18" charset="0"/>
                <a:cs typeface="Times New Roman" pitchFamily="18" charset="0"/>
              </a:rPr>
              <a:t>were created in the Inventory system to organize asset movement:</a:t>
            </a:r>
          </a:p>
          <a:p>
            <a:pPr>
              <a:lnSpc>
                <a:spcPct val="150000"/>
              </a:lnSpc>
            </a:pPr>
            <a:r>
              <a:rPr lang="en-US" sz="1600" b="1" dirty="0">
                <a:solidFill>
                  <a:schemeClr val="tx2">
                    <a:lumMod val="50000"/>
                  </a:schemeClr>
                </a:solidFill>
                <a:latin typeface="Times New Roman" pitchFamily="18" charset="0"/>
                <a:cs typeface="Times New Roman" pitchFamily="18" charset="0"/>
              </a:rPr>
              <a:t>1- Asst Computer Out – When assets are issued from the warehouse.</a:t>
            </a:r>
          </a:p>
          <a:p>
            <a:pPr>
              <a:lnSpc>
                <a:spcPct val="150000"/>
              </a:lnSpc>
            </a:pPr>
            <a:r>
              <a:rPr lang="en-US" sz="1600" b="1" dirty="0">
                <a:solidFill>
                  <a:schemeClr val="tx2">
                    <a:lumMod val="50000"/>
                  </a:schemeClr>
                </a:solidFill>
                <a:latin typeface="Times New Roman" pitchFamily="18" charset="0"/>
                <a:cs typeface="Times New Roman" pitchFamily="18" charset="0"/>
              </a:rPr>
              <a:t>2- Asst Computer Return – When assets are returned to the warehouse.</a:t>
            </a:r>
          </a:p>
        </p:txBody>
      </p:sp>
      <p:pic>
        <p:nvPicPr>
          <p:cNvPr id="3" name="Picture 2">
            <a:extLst>
              <a:ext uri="{FF2B5EF4-FFF2-40B4-BE49-F238E27FC236}">
                <a16:creationId xmlns:a16="http://schemas.microsoft.com/office/drawing/2014/main" id="{CB7E6D51-B509-4140-9A75-FC9AA18F765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97927" y="2348747"/>
            <a:ext cx="7223760" cy="39758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66342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CE6FCE-CC8D-42A3-B59B-348C36FA6DA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705" y="1445395"/>
            <a:ext cx="5388576" cy="396721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094AFE3-91D4-43EA-A552-DFEFF4495FE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28306" y="1445395"/>
            <a:ext cx="6082990" cy="39672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243933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0F6559-3AAD-4C95-9BAD-17A9E6B8CDE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95500" y="1753262"/>
            <a:ext cx="8001000" cy="4695245"/>
          </a:xfrm>
          <a:prstGeom prst="rect">
            <a:avLst/>
          </a:prstGeom>
        </p:spPr>
      </p:pic>
      <p:sp>
        <p:nvSpPr>
          <p:cNvPr id="3" name="TextBox 2">
            <a:extLst>
              <a:ext uri="{FF2B5EF4-FFF2-40B4-BE49-F238E27FC236}">
                <a16:creationId xmlns:a16="http://schemas.microsoft.com/office/drawing/2014/main" id="{1613EF91-4B4E-4F47-AD13-E8D57D0434EE}"/>
              </a:ext>
            </a:extLst>
          </p:cNvPr>
          <p:cNvSpPr txBox="1"/>
          <p:nvPr/>
        </p:nvSpPr>
        <p:spPr>
          <a:xfrm>
            <a:off x="751398" y="734170"/>
            <a:ext cx="8001000" cy="873572"/>
          </a:xfrm>
          <a:prstGeom prst="rect">
            <a:avLst/>
          </a:prstGeom>
          <a:noFill/>
        </p:spPr>
        <p:txBody>
          <a:bodyPr wrap="square" rtlCol="0">
            <a:spAutoFit/>
          </a:bodyPr>
          <a:lstStyle/>
          <a:p>
            <a:pPr>
              <a:lnSpc>
                <a:spcPct val="150000"/>
              </a:lnSpc>
            </a:pPr>
            <a:r>
              <a:rPr lang="en-US" dirty="0">
                <a:solidFill>
                  <a:schemeClr val="tx2">
                    <a:lumMod val="50000"/>
                  </a:schemeClr>
                </a:solidFill>
                <a:latin typeface="Times New Roman" pitchFamily="18" charset="0"/>
                <a:cs typeface="Times New Roman" pitchFamily="18" charset="0"/>
              </a:rPr>
              <a:t>The accountant activates and starts depreciation for assets issued from the warehouse based on the warehouse release notes.</a:t>
            </a:r>
          </a:p>
        </p:txBody>
      </p:sp>
    </p:spTree>
    <p:extLst>
      <p:ext uri="{BB962C8B-B14F-4D97-AF65-F5344CB8AC3E}">
        <p14:creationId xmlns:p14="http://schemas.microsoft.com/office/powerpoint/2010/main" val="369529978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0AB9AB-8F88-40B2-8BE4-19FA7B7149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6000" y="1716505"/>
            <a:ext cx="5932787" cy="395438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66FE6135-6C3E-420F-BA8C-47880BF81BF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3213" y="1716505"/>
            <a:ext cx="5819096" cy="39543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28224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F691-E614-4424-92C4-9EC0285765AD}"/>
              </a:ext>
            </a:extLst>
          </p:cNvPr>
          <p:cNvSpPr>
            <a:spLocks noGrp="1"/>
          </p:cNvSpPr>
          <p:nvPr>
            <p:ph type="title"/>
          </p:nvPr>
        </p:nvSpPr>
        <p:spPr/>
        <p:txBody>
          <a:bodyPr/>
          <a:lstStyle/>
          <a:p>
            <a:r>
              <a:rPr lang="en-US" b="1" dirty="0">
                <a:solidFill>
                  <a:schemeClr val="bg1">
                    <a:lumMod val="95000"/>
                  </a:schemeClr>
                </a:solidFill>
                <a:latin typeface="Times New Roman" pitchFamily="18" charset="0"/>
                <a:cs typeface="Times New Roman" pitchFamily="18" charset="0"/>
              </a:rPr>
              <a:t>Gab Analysis</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E53FD980-BA6E-47D3-9AA9-975B8F4393ED}"/>
              </a:ext>
            </a:extLst>
          </p:cNvPr>
          <p:cNvSpPr>
            <a:spLocks noGrp="1"/>
          </p:cNvSpPr>
          <p:nvPr>
            <p:ph idx="1"/>
          </p:nvPr>
        </p:nvSpPr>
        <p:spPr>
          <a:xfrm>
            <a:off x="1154954" y="3429000"/>
            <a:ext cx="8825659" cy="3416300"/>
          </a:xfrm>
        </p:spPr>
        <p:txBody>
          <a:bodyPr/>
          <a:lstStyle/>
          <a:p>
            <a:r>
              <a:rPr lang="en-US" dirty="0">
                <a:solidFill>
                  <a:srgbClr val="002060"/>
                </a:solidFill>
                <a:latin typeface="Times New Roman" pitchFamily="18" charset="0"/>
                <a:cs typeface="Times New Roman" pitchFamily="18" charset="0"/>
              </a:rPr>
              <a:t>Met with each department manager to understand their work and identify common challenges.</a:t>
            </a:r>
            <a:br>
              <a:rPr lang="en-US" sz="1400" dirty="0">
                <a:solidFill>
                  <a:srgbClr val="002060"/>
                </a:solidFill>
                <a:latin typeface="Times New Roman" pitchFamily="18" charset="0"/>
                <a:cs typeface="Times New Roman" pitchFamily="18" charset="0"/>
              </a:rPr>
            </a:br>
            <a:endParaRPr lang="en-US" sz="14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Discussed expectations for the new system (Odoo V18 ERP) to improve efficiency and ease of work</a:t>
            </a:r>
            <a:r>
              <a:rPr lang="en-US" dirty="0">
                <a:solidFill>
                  <a:srgbClr val="002060"/>
                </a:solidFill>
              </a:rPr>
              <a:t>.</a:t>
            </a:r>
            <a:endParaRPr lang="en-US" sz="1400" dirty="0">
              <a:solidFill>
                <a:srgbClr val="002060"/>
              </a:solidFill>
            </a:endParaRPr>
          </a:p>
          <a:p>
            <a:endParaRPr lang="en-AE" dirty="0"/>
          </a:p>
        </p:txBody>
      </p:sp>
    </p:spTree>
    <p:extLst>
      <p:ext uri="{BB962C8B-B14F-4D97-AF65-F5344CB8AC3E}">
        <p14:creationId xmlns:p14="http://schemas.microsoft.com/office/powerpoint/2010/main" val="7516950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F4E5-36F3-41BB-8B21-7EC4A198D992}"/>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Third: Inventory</a:t>
            </a:r>
            <a:endParaRPr lang="en-A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79058D-6043-4EE0-A368-3CAE626FBE16}"/>
              </a:ext>
            </a:extLst>
          </p:cNvPr>
          <p:cNvSpPr>
            <a:spLocks noGrp="1"/>
          </p:cNvSpPr>
          <p:nvPr>
            <p:ph idx="1"/>
          </p:nvPr>
        </p:nvSpPr>
        <p:spPr>
          <a:xfrm>
            <a:off x="1154954" y="2865893"/>
            <a:ext cx="8825659" cy="3416300"/>
          </a:xfrm>
        </p:spPr>
        <p:txBody>
          <a:bodyPr/>
          <a:lstStyle/>
          <a:p>
            <a:r>
              <a:rPr lang="en-GB" dirty="0">
                <a:latin typeface="Times New Roman" panose="02020603050405020304" pitchFamily="18" charset="0"/>
                <a:cs typeface="Times New Roman" panose="02020603050405020304" pitchFamily="18" charset="0"/>
              </a:rPr>
              <a:t>It is an integrated ERP system that provides a powerful inventory management module that helps track materials and goods in real time.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module is linked to purchasing, manufacturing, sales, and accounting modules, creating an integrated workflow.</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It is based on the principle of "fully automated control of material flow."</a:t>
            </a: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9922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9E922B-234E-4A51-8836-48F2F6F90AFF}"/>
              </a:ext>
            </a:extLst>
          </p:cNvPr>
          <p:cNvSpPr/>
          <p:nvPr/>
        </p:nvSpPr>
        <p:spPr>
          <a:xfrm>
            <a:off x="694994" y="850991"/>
            <a:ext cx="3813865" cy="369332"/>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Upload the Unit of Measure Category</a:t>
            </a:r>
          </a:p>
        </p:txBody>
      </p:sp>
      <p:pic>
        <p:nvPicPr>
          <p:cNvPr id="7" name="Picture 6">
            <a:extLst>
              <a:ext uri="{FF2B5EF4-FFF2-40B4-BE49-F238E27FC236}">
                <a16:creationId xmlns:a16="http://schemas.microsoft.com/office/drawing/2014/main" id="{BA4BF1BE-5ACD-4751-A70A-99C51867592F}"/>
              </a:ext>
            </a:extLst>
          </p:cNvPr>
          <p:cNvPicPr/>
          <p:nvPr/>
        </p:nvPicPr>
        <p:blipFill>
          <a:blip r:embed="rId2">
            <a:extLst>
              <a:ext uri="{28A0092B-C50C-407E-A947-70E740481C1C}">
                <a14:useLocalDpi xmlns:a14="http://schemas.microsoft.com/office/drawing/2010/main" val="0"/>
              </a:ext>
            </a:extLst>
          </a:blip>
          <a:stretch>
            <a:fillRect/>
          </a:stretch>
        </p:blipFill>
        <p:spPr>
          <a:xfrm>
            <a:off x="2249556" y="1470992"/>
            <a:ext cx="7411278" cy="228328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9890BFB-2FB6-43D2-9018-BD52402FC56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49556" y="3886274"/>
            <a:ext cx="7411278" cy="25567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825801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016B24-3BA6-4E4C-9B81-CD870DD7A3BE}"/>
              </a:ext>
            </a:extLst>
          </p:cNvPr>
          <p:cNvSpPr/>
          <p:nvPr/>
        </p:nvSpPr>
        <p:spPr>
          <a:xfrm>
            <a:off x="528761" y="1518700"/>
            <a:ext cx="11134477" cy="3693319"/>
          </a:xfrm>
          <a:prstGeom prst="rect">
            <a:avLst/>
          </a:prstGeom>
        </p:spPr>
        <p:txBody>
          <a:bodyPr wrap="square">
            <a:spAutoFit/>
          </a:bodyPr>
          <a:lstStyle/>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The system will automate purchasing and disbursement using precise unit of measure (UOM) settings.</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Quantities will be entered by weight, with pa</a:t>
            </a:r>
            <a:r>
              <a:rPr lang="en-GB" altLang="en-US" dirty="0" err="1">
                <a:latin typeface="Times New Roman" panose="02020603050405020304" pitchFamily="18" charset="0"/>
                <a:cs typeface="Times New Roman" panose="02020603050405020304" pitchFamily="18" charset="0"/>
              </a:rPr>
              <a:t>ckage</a:t>
            </a:r>
            <a:r>
              <a:rPr lang="en-US" altLang="en-US" dirty="0">
                <a:latin typeface="Times New Roman" panose="02020603050405020304" pitchFamily="18" charset="0"/>
                <a:cs typeface="Times New Roman" panose="02020603050405020304" pitchFamily="18" charset="0"/>
              </a:rPr>
              <a:t> defined as sub-units linked to fixed weights or sheet counts.</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Automatic conversion between weight and </a:t>
            </a:r>
            <a:r>
              <a:rPr lang="en-US" altLang="en-US" dirty="0" err="1">
                <a:latin typeface="Times New Roman" panose="02020603050405020304" pitchFamily="18" charset="0"/>
                <a:cs typeface="Times New Roman" panose="02020603050405020304" pitchFamily="18" charset="0"/>
              </a:rPr>
              <a:t>packeges</a:t>
            </a:r>
            <a:r>
              <a:rPr lang="en-US" altLang="en-US" dirty="0">
                <a:latin typeface="Times New Roman" panose="02020603050405020304" pitchFamily="18" charset="0"/>
                <a:cs typeface="Times New Roman" panose="02020603050405020304" pitchFamily="18" charset="0"/>
              </a:rPr>
              <a:t> will occur during disbursement based on approved settings.</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This automation will reduce manual conversion errors and ensure warehouse balance accuracy.</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A new UOM has been added to receive paper by ton and convert it into 500, 250, or 125</a:t>
            </a:r>
            <a:r>
              <a:rPr lang="ar-AE" altLang="en-US"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sheets packages.</a:t>
            </a:r>
          </a:p>
        </p:txBody>
      </p:sp>
    </p:spTree>
    <p:extLst>
      <p:ext uri="{BB962C8B-B14F-4D97-AF65-F5344CB8AC3E}">
        <p14:creationId xmlns:p14="http://schemas.microsoft.com/office/powerpoint/2010/main" val="33684894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5C20D-1172-44BC-928D-A099C7F37C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4305" y="1375577"/>
            <a:ext cx="5848930" cy="4508388"/>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D5E59AA-1482-4060-9BF3-14E26D70BFB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88766" y="1375575"/>
            <a:ext cx="5848929" cy="45083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698763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227EE-CB1F-4B30-A8CB-FB4DBC9CAF8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50288" y="1304013"/>
            <a:ext cx="9891423" cy="48105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48596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AE8A86-7D57-42AA-9778-21EB92FEC5B7}"/>
              </a:ext>
            </a:extLst>
          </p:cNvPr>
          <p:cNvSpPr txBox="1"/>
          <p:nvPr/>
        </p:nvSpPr>
        <p:spPr>
          <a:xfrm>
            <a:off x="604300" y="1069449"/>
            <a:ext cx="3745064"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 Create </a:t>
            </a:r>
            <a:r>
              <a:rPr lang="en-US" u="sng" dirty="0">
                <a:solidFill>
                  <a:srgbClr val="00206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Product Categories</a:t>
            </a:r>
            <a:endParaRPr lang="en-AE"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58950A9-C52C-43FA-A527-1EDEF49772D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5731" y="1828206"/>
            <a:ext cx="10580538" cy="38092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373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8893F-9DB1-4A9E-97C7-A6A55E6E5E99}"/>
              </a:ext>
            </a:extLst>
          </p:cNvPr>
          <p:cNvPicPr/>
          <p:nvPr/>
        </p:nvPicPr>
        <p:blipFill>
          <a:blip r:embed="rId2">
            <a:extLst>
              <a:ext uri="{28A0092B-C50C-407E-A947-70E740481C1C}">
                <a14:useLocalDpi xmlns:a14="http://schemas.microsoft.com/office/drawing/2010/main" val="0"/>
              </a:ext>
            </a:extLst>
          </a:blip>
          <a:stretch>
            <a:fillRect/>
          </a:stretch>
        </p:blipFill>
        <p:spPr>
          <a:xfrm>
            <a:off x="1836088" y="1000870"/>
            <a:ext cx="8519823" cy="48562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481560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966C82-0C1C-40E9-AD56-CD1F3201578B}"/>
              </a:ext>
            </a:extLst>
          </p:cNvPr>
          <p:cNvSpPr/>
          <p:nvPr/>
        </p:nvSpPr>
        <p:spPr>
          <a:xfrm>
            <a:off x="225288" y="863567"/>
            <a:ext cx="7924800" cy="369332"/>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Raise items according to </a:t>
            </a:r>
            <a:r>
              <a:rPr lang="en-US" u="sng" dirty="0">
                <a:solidFill>
                  <a:srgbClr val="00206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Product Categories</a:t>
            </a:r>
            <a:r>
              <a:rPr lang="en-AE" dirty="0">
                <a:solidFill>
                  <a:srgbClr val="002060"/>
                </a:solidFill>
                <a:latin typeface="Times New Roman" panose="02020603050405020304" pitchFamily="18" charset="0"/>
                <a:cs typeface="Times New Roman" panose="02020603050405020304" pitchFamily="18" charset="0"/>
              </a:rPr>
              <a:t>, </a:t>
            </a:r>
            <a:r>
              <a:rPr lang="en-AE" dirty="0">
                <a:latin typeface="Times New Roman" panose="02020603050405020304" pitchFamily="18" charset="0"/>
                <a:cs typeface="Times New Roman" panose="02020603050405020304" pitchFamily="18" charset="0"/>
              </a:rPr>
              <a:t>specifying the Cost and Sales Price:</a:t>
            </a:r>
          </a:p>
        </p:txBody>
      </p:sp>
      <p:pic>
        <p:nvPicPr>
          <p:cNvPr id="7" name="Picture 6">
            <a:extLst>
              <a:ext uri="{FF2B5EF4-FFF2-40B4-BE49-F238E27FC236}">
                <a16:creationId xmlns:a16="http://schemas.microsoft.com/office/drawing/2014/main" id="{B34EC59D-6D5B-4CD9-96F6-FD8C0D9D8D3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0362" y="1709978"/>
            <a:ext cx="8391276" cy="46395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357032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09DF88-C465-4992-90C9-D0D84B5C779B}"/>
              </a:ext>
            </a:extLst>
          </p:cNvPr>
          <p:cNvPicPr/>
          <p:nvPr/>
        </p:nvPicPr>
        <p:blipFill>
          <a:blip r:embed="rId2">
            <a:extLst>
              <a:ext uri="{28A0092B-C50C-407E-A947-70E740481C1C}">
                <a14:useLocalDpi xmlns:a14="http://schemas.microsoft.com/office/drawing/2010/main" val="0"/>
              </a:ext>
            </a:extLst>
          </a:blip>
          <a:stretch>
            <a:fillRect/>
          </a:stretch>
        </p:blipFill>
        <p:spPr>
          <a:xfrm>
            <a:off x="412804" y="1447138"/>
            <a:ext cx="5367794" cy="4293703"/>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4FE39667-655E-440B-92C6-1B918323ABF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1447139"/>
            <a:ext cx="5683194" cy="42937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88218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FE0BE-11DC-4A21-AAA5-23A51B1A3E96}"/>
              </a:ext>
            </a:extLst>
          </p:cNvPr>
          <p:cNvSpPr/>
          <p:nvPr/>
        </p:nvSpPr>
        <p:spPr>
          <a:xfrm>
            <a:off x="328654" y="990787"/>
            <a:ext cx="8242852" cy="369332"/>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Create </a:t>
            </a:r>
            <a:r>
              <a:rPr lang="en-GB" dirty="0" err="1">
                <a:latin typeface="Times New Roman" panose="02020603050405020304" pitchFamily="18" charset="0"/>
                <a:cs typeface="Times New Roman" panose="02020603050405020304" pitchFamily="18" charset="0"/>
              </a:rPr>
              <a:t>Putaway</a:t>
            </a:r>
            <a:r>
              <a:rPr lang="en-AE" dirty="0">
                <a:latin typeface="Times New Roman" panose="02020603050405020304" pitchFamily="18" charset="0"/>
                <a:cs typeface="Times New Roman" panose="02020603050405020304" pitchFamily="18" charset="0"/>
              </a:rPr>
              <a:t> Rules to link each Product </a:t>
            </a:r>
            <a:r>
              <a:rPr lang="en-GB" dirty="0">
                <a:latin typeface="Times New Roman" panose="02020603050405020304" pitchFamily="18" charset="0"/>
                <a:cs typeface="Times New Roman" panose="02020603050405020304" pitchFamily="18" charset="0"/>
              </a:rPr>
              <a:t>Category</a:t>
            </a:r>
            <a:r>
              <a:rPr lang="en-AE" dirty="0">
                <a:latin typeface="Times New Roman" panose="02020603050405020304" pitchFamily="18" charset="0"/>
                <a:cs typeface="Times New Roman" panose="02020603050405020304" pitchFamily="18" charset="0"/>
              </a:rPr>
              <a:t> to each specific </a:t>
            </a:r>
            <a:r>
              <a:rPr lang="en-GB" dirty="0">
                <a:latin typeface="Times New Roman" panose="02020603050405020304" pitchFamily="18" charset="0"/>
                <a:cs typeface="Times New Roman" panose="02020603050405020304" pitchFamily="18" charset="0"/>
              </a:rPr>
              <a:t>location:</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C0F0F8D-1C81-47DD-A9BD-57F2FA7DA1D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0734" y="1757238"/>
            <a:ext cx="8730532" cy="42300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960891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7A58-7A8D-4FCE-95E7-20E66B3DBAE0}"/>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Accounting: Chart of Accounts</a:t>
            </a:r>
            <a:endParaRPr lang="x-none" dirty="0">
              <a:solidFill>
                <a:schemeClr val="bg1">
                  <a:lumMod val="95000"/>
                </a:schemeClr>
              </a:solidFill>
            </a:endParaRPr>
          </a:p>
        </p:txBody>
      </p:sp>
      <p:sp>
        <p:nvSpPr>
          <p:cNvPr id="3" name="Content Placeholder 2">
            <a:extLst>
              <a:ext uri="{FF2B5EF4-FFF2-40B4-BE49-F238E27FC236}">
                <a16:creationId xmlns:a16="http://schemas.microsoft.com/office/drawing/2014/main" id="{6A45C10A-633A-4FC3-A04D-2AEB17E8A40D}"/>
              </a:ext>
            </a:extLst>
          </p:cNvPr>
          <p:cNvSpPr>
            <a:spLocks noGrp="1"/>
          </p:cNvSpPr>
          <p:nvPr>
            <p:ph idx="1"/>
          </p:nvPr>
        </p:nvSpPr>
        <p:spPr>
          <a:xfrm>
            <a:off x="1154954" y="2603500"/>
            <a:ext cx="8978911" cy="3416300"/>
          </a:xfrm>
        </p:spPr>
        <p:txBody>
          <a:bodyPr/>
          <a:lstStyle/>
          <a:p>
            <a:pPr marL="0" indent="0">
              <a:lnSpc>
                <a:spcPct val="200000"/>
              </a:lnSpc>
              <a:buNone/>
            </a:pPr>
            <a:r>
              <a:rPr lang="en-US" dirty="0">
                <a:solidFill>
                  <a:schemeClr val="tx2">
                    <a:lumMod val="50000"/>
                  </a:schemeClr>
                </a:solidFill>
                <a:latin typeface="Times New Roman" pitchFamily="18" charset="0"/>
                <a:cs typeface="Times New Roman" pitchFamily="18" charset="0"/>
              </a:rPr>
              <a:t>The Chart of Accounts was built based on client requirements.</a:t>
            </a:r>
            <a:br>
              <a:rPr lang="en-US" dirty="0">
                <a:solidFill>
                  <a:schemeClr val="tx2">
                    <a:lumMod val="50000"/>
                  </a:schemeClr>
                </a:solidFill>
                <a:latin typeface="Times New Roman" pitchFamily="18" charset="0"/>
                <a:cs typeface="Times New Roman" pitchFamily="18" charset="0"/>
              </a:rPr>
            </a:br>
            <a:r>
              <a:rPr lang="en-US" dirty="0">
                <a:solidFill>
                  <a:schemeClr val="tx2">
                    <a:lumMod val="50000"/>
                  </a:schemeClr>
                </a:solidFill>
                <a:latin typeface="Times New Roman" pitchFamily="18" charset="0"/>
                <a:cs typeface="Times New Roman" pitchFamily="18" charset="0"/>
              </a:rPr>
              <a:t>Main account groups were created for structure only, while active sub-accounts are used for transactions in </a:t>
            </a:r>
            <a:r>
              <a:rPr lang="en-US" dirty="0" err="1">
                <a:solidFill>
                  <a:schemeClr val="tx2">
                    <a:lumMod val="50000"/>
                  </a:schemeClr>
                </a:solidFill>
                <a:latin typeface="Times New Roman" pitchFamily="18" charset="0"/>
                <a:cs typeface="Times New Roman" pitchFamily="18" charset="0"/>
              </a:rPr>
              <a:t>Odoo</a:t>
            </a:r>
            <a:r>
              <a:rPr lang="en-US" dirty="0">
                <a:solidFill>
                  <a:schemeClr val="tx2">
                    <a:lumMod val="50000"/>
                  </a:schemeClr>
                </a:solidFill>
                <a:latin typeface="Times New Roman" pitchFamily="18" charset="0"/>
                <a:cs typeface="Times New Roman" pitchFamily="18" charset="0"/>
              </a:rPr>
              <a:t>.</a:t>
            </a:r>
          </a:p>
          <a:p>
            <a:pPr marL="0" indent="0">
              <a:buNone/>
            </a:pPr>
            <a:endParaRPr lang="x-none" dirty="0"/>
          </a:p>
        </p:txBody>
      </p:sp>
    </p:spTree>
    <p:extLst>
      <p:ext uri="{BB962C8B-B14F-4D97-AF65-F5344CB8AC3E}">
        <p14:creationId xmlns:p14="http://schemas.microsoft.com/office/powerpoint/2010/main" val="90877859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53DD39-23F7-4972-93A8-853661CE9F50}"/>
              </a:ext>
            </a:extLst>
          </p:cNvPr>
          <p:cNvSpPr/>
          <p:nvPr/>
        </p:nvSpPr>
        <p:spPr>
          <a:xfrm>
            <a:off x="780574" y="978212"/>
            <a:ext cx="4162358" cy="369332"/>
          </a:xfrm>
          <a:prstGeom prst="rect">
            <a:avLst/>
          </a:prstGeom>
        </p:spPr>
        <p:txBody>
          <a:bodyPr wrap="none">
            <a:spAutoFit/>
          </a:bodyPr>
          <a:lstStyle/>
          <a:p>
            <a:pPr marL="285750" indent="-285750">
              <a:buFontTx/>
              <a:buChar char="-"/>
            </a:pPr>
            <a:r>
              <a:rPr lang="en-GB" dirty="0">
                <a:latin typeface="Times New Roman" panose="02020603050405020304" pitchFamily="18" charset="0"/>
                <a:cs typeface="Times New Roman" panose="02020603050405020304" pitchFamily="18" charset="0"/>
              </a:rPr>
              <a:t>Upload</a:t>
            </a:r>
            <a:r>
              <a:rPr lang="en-AE"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The</a:t>
            </a:r>
            <a:r>
              <a:rPr lang="en-AE" dirty="0">
                <a:latin typeface="Times New Roman" panose="02020603050405020304" pitchFamily="18" charset="0"/>
                <a:cs typeface="Times New Roman" panose="02020603050405020304" pitchFamily="18" charset="0"/>
              </a:rPr>
              <a:t> opening inventory balances</a:t>
            </a:r>
          </a:p>
        </p:txBody>
      </p:sp>
      <p:pic>
        <p:nvPicPr>
          <p:cNvPr id="3" name="Picture 2">
            <a:extLst>
              <a:ext uri="{FF2B5EF4-FFF2-40B4-BE49-F238E27FC236}">
                <a16:creationId xmlns:a16="http://schemas.microsoft.com/office/drawing/2014/main" id="{5995C43F-16C2-408D-8BF9-5F07BDF45E82}"/>
              </a:ext>
            </a:extLst>
          </p:cNvPr>
          <p:cNvPicPr/>
          <p:nvPr/>
        </p:nvPicPr>
        <p:blipFill>
          <a:blip r:embed="rId2">
            <a:extLst>
              <a:ext uri="{28A0092B-C50C-407E-A947-70E740481C1C}">
                <a14:useLocalDpi xmlns:a14="http://schemas.microsoft.com/office/drawing/2010/main" val="0"/>
              </a:ext>
            </a:extLst>
          </a:blip>
          <a:stretch>
            <a:fillRect/>
          </a:stretch>
        </p:blipFill>
        <p:spPr>
          <a:xfrm>
            <a:off x="1728082" y="1705554"/>
            <a:ext cx="8735836" cy="44010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37967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50B807-A309-4D94-93F0-88403711BF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19541" y="465207"/>
            <a:ext cx="7752915" cy="24942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1ABBA39-92F5-4772-8F6A-616F66049A0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25326" y="3174525"/>
            <a:ext cx="8141347" cy="32182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67636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3D5EBF-EEA7-466F-A2FE-91394F5D80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84826" y="217555"/>
            <a:ext cx="7410078" cy="2679699"/>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C23FDE4C-2E2A-4C15-B8EF-ABF8D5994F3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84826" y="3217298"/>
            <a:ext cx="7416213" cy="33436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881030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F9B96F-C7A4-4A2B-AAFF-EE47CB6E3E75}"/>
              </a:ext>
            </a:extLst>
          </p:cNvPr>
          <p:cNvSpPr txBox="1"/>
          <p:nvPr/>
        </p:nvSpPr>
        <p:spPr>
          <a:xfrm>
            <a:off x="416865" y="1081377"/>
            <a:ext cx="435731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 Set order limit for items</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5CBB112-7CB4-40E5-BFE1-4325FA14B8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16865" y="1791932"/>
            <a:ext cx="5352379" cy="4040350"/>
          </a:xfrm>
          <a:prstGeom prst="rect">
            <a:avLst/>
          </a:prstGeom>
        </p:spPr>
      </p:pic>
      <p:pic>
        <p:nvPicPr>
          <p:cNvPr id="4" name="Picture 3">
            <a:extLst>
              <a:ext uri="{FF2B5EF4-FFF2-40B4-BE49-F238E27FC236}">
                <a16:creationId xmlns:a16="http://schemas.microsoft.com/office/drawing/2014/main" id="{0C1539E1-CB35-443E-A540-A62F4B70C0A2}"/>
              </a:ext>
            </a:extLst>
          </p:cNvPr>
          <p:cNvPicPr/>
          <p:nvPr/>
        </p:nvPicPr>
        <p:blipFill>
          <a:blip r:embed="rId3">
            <a:extLst>
              <a:ext uri="{28A0092B-C50C-407E-A947-70E740481C1C}">
                <a14:useLocalDpi xmlns:a14="http://schemas.microsoft.com/office/drawing/2010/main" val="0"/>
              </a:ext>
            </a:extLst>
          </a:blip>
          <a:stretch>
            <a:fillRect/>
          </a:stretch>
        </p:blipFill>
        <p:spPr>
          <a:xfrm>
            <a:off x="6096000" y="1791932"/>
            <a:ext cx="5434613" cy="4040350"/>
          </a:xfrm>
          <a:prstGeom prst="rect">
            <a:avLst/>
          </a:prstGeom>
        </p:spPr>
      </p:pic>
    </p:spTree>
    <p:extLst>
      <p:ext uri="{BB962C8B-B14F-4D97-AF65-F5344CB8AC3E}">
        <p14:creationId xmlns:p14="http://schemas.microsoft.com/office/powerpoint/2010/main" val="249431330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29D922-F033-4C95-AFA7-F2F8F678331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18861" y="632971"/>
            <a:ext cx="8554278" cy="3787954"/>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28C34F1A-59AD-4D8B-AF98-3AE22ED31B4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8861" y="4686424"/>
            <a:ext cx="8554278" cy="18256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34637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69C2F-F1F6-429F-8F05-AE0AE5BE9896}"/>
              </a:ext>
            </a:extLst>
          </p:cNvPr>
          <p:cNvSpPr/>
          <p:nvPr/>
        </p:nvSpPr>
        <p:spPr>
          <a:xfrm>
            <a:off x="479728" y="769937"/>
            <a:ext cx="10278386" cy="1754326"/>
          </a:xfrm>
          <a:prstGeom prst="rect">
            <a:avLst/>
          </a:prstGeom>
        </p:spPr>
        <p:txBody>
          <a:bodyPr wrap="square">
            <a:spAutoFit/>
          </a:bodyPr>
          <a:lstStyle/>
          <a:p>
            <a:pPr marL="285750" indent="-285750">
              <a:buFont typeface="Arial" panose="020B0604020202020204" pitchFamily="34" charset="0"/>
              <a:buChar char="•"/>
            </a:pPr>
            <a:r>
              <a:rPr lang="en-AE" dirty="0">
                <a:latin typeface="Times New Roman" panose="02020603050405020304" pitchFamily="18" charset="0"/>
                <a:cs typeface="Times New Roman" panose="02020603050405020304" pitchFamily="18" charset="0"/>
              </a:rPr>
              <a:t>Explaining the main inventory processes and some integrations between applications.</a:t>
            </a:r>
          </a:p>
          <a:p>
            <a:pPr marL="285750" indent="-285750">
              <a:buFont typeface="Arial" panose="020B0604020202020204" pitchFamily="34" charset="0"/>
              <a:buChar char="•"/>
            </a:pPr>
            <a:endParaRPr lang="en-AE"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receipt process appears with the relevant warehouse keeper when purchasing from the Purchasing app and confirming the purchase order</a:t>
            </a:r>
            <a:r>
              <a:rPr lang="en-AE"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AE"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AE" dirty="0">
                <a:latin typeface="Times New Roman" panose="02020603050405020304" pitchFamily="18" charset="0"/>
                <a:cs typeface="Times New Roman" panose="02020603050405020304" pitchFamily="18" charset="0"/>
              </a:rPr>
              <a:t>When the order limit is reached, the product is replenished according to the routing in Replenishment.</a:t>
            </a:r>
          </a:p>
        </p:txBody>
      </p:sp>
      <p:pic>
        <p:nvPicPr>
          <p:cNvPr id="3" name="Picture 2">
            <a:extLst>
              <a:ext uri="{FF2B5EF4-FFF2-40B4-BE49-F238E27FC236}">
                <a16:creationId xmlns:a16="http://schemas.microsoft.com/office/drawing/2014/main" id="{314743AF-EA03-4157-93E6-6D52F209312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79601" y="2894550"/>
            <a:ext cx="8632797" cy="33631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94498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E14AA8-DC45-43FC-8A8F-6CE50B9E8763}"/>
              </a:ext>
            </a:extLst>
          </p:cNvPr>
          <p:cNvSpPr/>
          <p:nvPr/>
        </p:nvSpPr>
        <p:spPr>
          <a:xfrm>
            <a:off x="209383" y="1297561"/>
            <a:ext cx="10644147"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 And ensure that</a:t>
            </a:r>
            <a:r>
              <a:rPr lang="en-AE"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the </a:t>
            </a:r>
            <a:r>
              <a:rPr lang="en-AE" dirty="0">
                <a:latin typeface="Times New Roman" panose="02020603050405020304" pitchFamily="18" charset="0"/>
                <a:cs typeface="Times New Roman" panose="02020603050405020304" pitchFamily="18" charset="0"/>
              </a:rPr>
              <a:t>receiving process was done in the locations set in </a:t>
            </a:r>
            <a:r>
              <a:rPr lang="en-AE" dirty="0" err="1">
                <a:latin typeface="Times New Roman" panose="02020603050405020304" pitchFamily="18" charset="0"/>
                <a:cs typeface="Times New Roman" panose="02020603050405020304" pitchFamily="18" charset="0"/>
              </a:rPr>
              <a:t>Putaways</a:t>
            </a:r>
            <a:r>
              <a:rPr lang="en-AE" dirty="0">
                <a:latin typeface="Times New Roman" panose="02020603050405020304" pitchFamily="18" charset="0"/>
                <a:cs typeface="Times New Roman" panose="02020603050405020304" pitchFamily="18" charset="0"/>
              </a:rPr>
              <a:t> Rules to avoid receiving errors.</a:t>
            </a:r>
          </a:p>
        </p:txBody>
      </p:sp>
      <p:pic>
        <p:nvPicPr>
          <p:cNvPr id="3" name="Picture 2">
            <a:extLst>
              <a:ext uri="{FF2B5EF4-FFF2-40B4-BE49-F238E27FC236}">
                <a16:creationId xmlns:a16="http://schemas.microsoft.com/office/drawing/2014/main" id="{49144088-7F0E-4A21-91D1-C47D70C5C6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22783" y="1930676"/>
            <a:ext cx="8746433" cy="4024851"/>
          </a:xfrm>
          <a:prstGeom prst="rect">
            <a:avLst/>
          </a:prstGeom>
        </p:spPr>
      </p:pic>
    </p:spTree>
    <p:extLst>
      <p:ext uri="{BB962C8B-B14F-4D97-AF65-F5344CB8AC3E}">
        <p14:creationId xmlns:p14="http://schemas.microsoft.com/office/powerpoint/2010/main" val="19266238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37BC48-07AB-4B79-A45A-98E9E2930CE1}"/>
              </a:ext>
            </a:extLst>
          </p:cNvPr>
          <p:cNvSpPr/>
          <p:nvPr/>
        </p:nvSpPr>
        <p:spPr>
          <a:xfrm>
            <a:off x="503581" y="825107"/>
            <a:ext cx="9729748" cy="646331"/>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-Delivery also appears when linking the product to the MOT Route to provide the product on demand. </a:t>
            </a:r>
            <a:r>
              <a:rPr lang="en-GB" dirty="0">
                <a:latin typeface="Times New Roman" panose="02020603050405020304" pitchFamily="18" charset="0"/>
                <a:cs typeface="Times New Roman" panose="02020603050405020304" pitchFamily="18" charset="0"/>
              </a:rPr>
              <a:t>After activating it from the Route, the link is done through the product screen</a:t>
            </a:r>
            <a:r>
              <a:rPr lang="en-AE"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1AC2CF24-4D9C-4658-A6E9-F3550A0B54B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4200" y="1738229"/>
            <a:ext cx="5943600" cy="2115839"/>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43C4A83-9476-4AF1-866B-73EBF41034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24200" y="4120859"/>
            <a:ext cx="5943600" cy="23056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69474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D32F5C-FE91-498F-8B7E-48208E63DDA2}"/>
              </a:ext>
            </a:extLst>
          </p:cNvPr>
          <p:cNvSpPr/>
          <p:nvPr/>
        </p:nvSpPr>
        <p:spPr>
          <a:xfrm>
            <a:off x="1665319" y="1367826"/>
            <a:ext cx="3723070" cy="369332"/>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rPr>
              <a:t>- To </a:t>
            </a:r>
            <a:r>
              <a:rPr lang="en-AE" dirty="0">
                <a:latin typeface="Times New Roman" panose="02020603050405020304" pitchFamily="18" charset="0"/>
                <a:cs typeface="Times New Roman" panose="02020603050405020304" pitchFamily="18" charset="0"/>
              </a:rPr>
              <a:t>then appear on the product screen</a:t>
            </a:r>
          </a:p>
        </p:txBody>
      </p:sp>
      <p:pic>
        <p:nvPicPr>
          <p:cNvPr id="3" name="Picture 2">
            <a:extLst>
              <a:ext uri="{FF2B5EF4-FFF2-40B4-BE49-F238E27FC236}">
                <a16:creationId xmlns:a16="http://schemas.microsoft.com/office/drawing/2014/main" id="{B4523CBD-2C65-4D0C-A997-1F83A1C2BB0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09416" y="2190076"/>
            <a:ext cx="7573167" cy="36187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241706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75A1B6-6265-40A5-9153-6C604E7EDCD1}"/>
              </a:ext>
            </a:extLst>
          </p:cNvPr>
          <p:cNvSpPr/>
          <p:nvPr/>
        </p:nvSpPr>
        <p:spPr>
          <a:xfrm>
            <a:off x="408167" y="649445"/>
            <a:ext cx="10365851" cy="1815882"/>
          </a:xfrm>
          <a:prstGeom prst="rect">
            <a:avLst/>
          </a:prstGeom>
        </p:spPr>
        <p:txBody>
          <a:bodyPr wrap="square">
            <a:spAutoFit/>
          </a:bodyPr>
          <a:lstStyle/>
          <a:p>
            <a:r>
              <a:rPr lang="en-AE" sz="2000" b="1" dirty="0">
                <a:latin typeface="Times New Roman" panose="02020603050405020304" pitchFamily="18" charset="0"/>
                <a:cs typeface="Times New Roman" panose="02020603050405020304" pitchFamily="18" charset="0"/>
              </a:rPr>
              <a:t>Internal transfers between different inventory sectors.</a:t>
            </a:r>
          </a:p>
          <a:p>
            <a:endParaRPr lang="en-AE" sz="2000" b="1" dirty="0">
              <a:latin typeface="Times New Roman" panose="02020603050405020304" pitchFamily="18" charset="0"/>
              <a:cs typeface="Times New Roman" panose="02020603050405020304" pitchFamily="18" charset="0"/>
            </a:endParaRPr>
          </a:p>
          <a:p>
            <a:r>
              <a:rPr lang="en-AE" dirty="0">
                <a:latin typeface="Times New Roman" panose="02020603050405020304" pitchFamily="18" charset="0"/>
                <a:cs typeface="Times New Roman" panose="02020603050405020304" pitchFamily="18" charset="0"/>
              </a:rPr>
              <a:t>These occur in transfers between different warehouses and their associated operations, such as </a:t>
            </a:r>
            <a:r>
              <a:rPr lang="en-GB" dirty="0">
                <a:latin typeface="Times New Roman" panose="02020603050405020304" pitchFamily="18" charset="0"/>
                <a:cs typeface="Times New Roman" panose="02020603050405020304" pitchFamily="18" charset="0"/>
              </a:rPr>
              <a:t>providing products in warehouses where the product was unavailable</a:t>
            </a:r>
            <a:r>
              <a:rPr lang="en-AE" dirty="0">
                <a:latin typeface="Times New Roman" panose="02020603050405020304" pitchFamily="18" charset="0"/>
                <a:cs typeface="Times New Roman" panose="02020603050405020304" pitchFamily="18" charset="0"/>
              </a:rPr>
              <a:t>, manufacturing operations, or point-of-sale operations, depending on each product and its uses. This process is performed manually or automatically, depending on the product's order limit settings.</a:t>
            </a:r>
          </a:p>
        </p:txBody>
      </p:sp>
      <p:pic>
        <p:nvPicPr>
          <p:cNvPr id="3" name="Picture 2">
            <a:extLst>
              <a:ext uri="{FF2B5EF4-FFF2-40B4-BE49-F238E27FC236}">
                <a16:creationId xmlns:a16="http://schemas.microsoft.com/office/drawing/2014/main" id="{B5960002-7AA0-4947-A2AF-77231B14F5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73963" y="2713959"/>
            <a:ext cx="8044074" cy="34945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17126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0" y="425450"/>
            <a:ext cx="8824913" cy="3416300"/>
          </a:xfrm>
          <a:prstGeom prst="rect">
            <a:avLst/>
          </a:prstGeom>
        </p:spPr>
        <p:txBody>
          <a:bodyPr/>
          <a:lstStyle/>
          <a:p>
            <a:pPr marL="0" indent="0">
              <a:buNone/>
            </a:pPr>
            <a:r>
              <a:rPr lang="en-US" b="1" dirty="0">
                <a:solidFill>
                  <a:schemeClr val="tx2">
                    <a:lumMod val="50000"/>
                  </a:schemeClr>
                </a:solidFill>
                <a:latin typeface="Times New Roman" pitchFamily="18" charset="0"/>
                <a:cs typeface="Times New Roman" pitchFamily="18" charset="0"/>
              </a:rPr>
              <a:t>1- Account Groups  :</a:t>
            </a:r>
          </a:p>
          <a:p>
            <a:pPr marL="0" indent="0">
              <a:buNone/>
            </a:pPr>
            <a:endParaRPr lang="x-none" dirty="0"/>
          </a:p>
        </p:txBody>
      </p:sp>
      <p:pic>
        <p:nvPicPr>
          <p:cNvPr id="6" name="Picture 5" descr="شجرة الحسابات 1.JPG"/>
          <p:cNvPicPr/>
          <p:nvPr/>
        </p:nvPicPr>
        <p:blipFill>
          <a:blip r:embed="rId2"/>
          <a:stretch>
            <a:fillRect/>
          </a:stretch>
        </p:blipFill>
        <p:spPr>
          <a:xfrm>
            <a:off x="2287763" y="788031"/>
            <a:ext cx="7365687" cy="2882632"/>
          </a:xfrm>
          <a:prstGeom prst="rect">
            <a:avLst/>
          </a:prstGeom>
        </p:spPr>
      </p:pic>
      <p:pic>
        <p:nvPicPr>
          <p:cNvPr id="7" name="Picture 6" descr="شجرة الحسابات 2.JPG"/>
          <p:cNvPicPr/>
          <p:nvPr/>
        </p:nvPicPr>
        <p:blipFill>
          <a:blip r:embed="rId3"/>
          <a:stretch>
            <a:fillRect/>
          </a:stretch>
        </p:blipFill>
        <p:spPr>
          <a:xfrm>
            <a:off x="2261637" y="3840480"/>
            <a:ext cx="7535506" cy="2481943"/>
          </a:xfrm>
          <a:prstGeom prst="rect">
            <a:avLst/>
          </a:prstGeom>
        </p:spPr>
      </p:pic>
    </p:spTree>
    <p:extLst>
      <p:ext uri="{BB962C8B-B14F-4D97-AF65-F5344CB8AC3E}">
        <p14:creationId xmlns:p14="http://schemas.microsoft.com/office/powerpoint/2010/main" val="17417440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D0159B-88BB-451F-861B-E9D91FD43740}"/>
              </a:ext>
            </a:extLst>
          </p:cNvPr>
          <p:cNvSpPr/>
          <p:nvPr/>
        </p:nvSpPr>
        <p:spPr>
          <a:xfrm>
            <a:off x="622851" y="716383"/>
            <a:ext cx="9244718" cy="1200329"/>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t>
            </a:r>
            <a:r>
              <a:rPr lang="en-AE" b="1" dirty="0">
                <a:latin typeface="Times New Roman" panose="02020603050405020304" pitchFamily="18" charset="0"/>
                <a:cs typeface="Times New Roman" panose="02020603050405020304" pitchFamily="18" charset="0"/>
              </a:rPr>
              <a:t>Lots / Serial Numbers</a:t>
            </a:r>
            <a:r>
              <a:rPr lang="en-AE" dirty="0">
                <a:latin typeface="Times New Roman" panose="02020603050405020304" pitchFamily="18" charset="0"/>
                <a:cs typeface="Times New Roman" panose="02020603050405020304" pitchFamily="18" charset="0"/>
              </a:rPr>
              <a:t> are used for products that need to be tracked, whether they are products used in production processes, such as computers and machines as printing press assets, or final products, such as scientific books and school books, which have an edition number and copyright, and are set from within the product screen, with the challenge of tracking the cost or not.</a:t>
            </a:r>
          </a:p>
        </p:txBody>
      </p:sp>
      <p:pic>
        <p:nvPicPr>
          <p:cNvPr id="3" name="Picture 2">
            <a:extLst>
              <a:ext uri="{FF2B5EF4-FFF2-40B4-BE49-F238E27FC236}">
                <a16:creationId xmlns:a16="http://schemas.microsoft.com/office/drawing/2014/main" id="{3530E174-C21F-41D0-8DBC-265EC5E5B8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72425" y="2368723"/>
            <a:ext cx="8847150" cy="37728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594069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BF4F46-AA8F-4F2D-931F-5965DABCC4DD}"/>
              </a:ext>
            </a:extLst>
          </p:cNvPr>
          <p:cNvSpPr/>
          <p:nvPr/>
        </p:nvSpPr>
        <p:spPr>
          <a:xfrm>
            <a:off x="352509" y="912572"/>
            <a:ext cx="9538914" cy="646331"/>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After acquiring the Lots / Serial Numbers feature, the quantities of these items can be inquired about in the Lots / Serial Numbers report in the Warehouses application.</a:t>
            </a:r>
          </a:p>
        </p:txBody>
      </p:sp>
      <p:pic>
        <p:nvPicPr>
          <p:cNvPr id="3" name="Picture 2">
            <a:extLst>
              <a:ext uri="{FF2B5EF4-FFF2-40B4-BE49-F238E27FC236}">
                <a16:creationId xmlns:a16="http://schemas.microsoft.com/office/drawing/2014/main" id="{FBF306DB-5886-49A7-80C4-B87F91CD9C0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00432" y="1876509"/>
            <a:ext cx="10591136" cy="41346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47287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285412-1188-49E5-AB85-394CA55673D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35839" y="1327869"/>
            <a:ext cx="5635591" cy="4731026"/>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55D77AF5-8C89-47F0-B19E-94C63341CA1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0570" y="1327869"/>
            <a:ext cx="5635591" cy="47310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35063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6E3BFC-1E58-4162-AB47-FD6F4DDA115E}"/>
              </a:ext>
            </a:extLst>
          </p:cNvPr>
          <p:cNvSpPr/>
          <p:nvPr/>
        </p:nvSpPr>
        <p:spPr>
          <a:xfrm>
            <a:off x="535388" y="336016"/>
            <a:ext cx="9578672" cy="2585323"/>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-When inventory items are damaged, Scrap Orders are created from the Inventory app.</a:t>
            </a:r>
          </a:p>
          <a:p>
            <a:r>
              <a:rPr lang="en-AE" dirty="0">
                <a:latin typeface="Times New Roman" panose="02020603050405020304" pitchFamily="18" charset="0"/>
                <a:cs typeface="Times New Roman" panose="02020603050405020304" pitchFamily="18" charset="0"/>
              </a:rPr>
              <a:t> </a:t>
            </a:r>
          </a:p>
          <a:p>
            <a:r>
              <a:rPr lang="en-AE" dirty="0">
                <a:latin typeface="Times New Roman" panose="02020603050405020304" pitchFamily="18" charset="0"/>
                <a:cs typeface="Times New Roman" panose="02020603050405020304" pitchFamily="18" charset="0"/>
              </a:rPr>
              <a:t>-The locations for the damaged items are set, and the expense account is prepared.</a:t>
            </a:r>
          </a:p>
          <a:p>
            <a:endParaRPr lang="en-AE" dirty="0">
              <a:latin typeface="Times New Roman" panose="02020603050405020304" pitchFamily="18" charset="0"/>
              <a:cs typeface="Times New Roman" panose="02020603050405020304" pitchFamily="18" charset="0"/>
            </a:endParaRPr>
          </a:p>
          <a:p>
            <a:r>
              <a:rPr lang="en-AE" dirty="0">
                <a:latin typeface="Times New Roman" panose="02020603050405020304" pitchFamily="18" charset="0"/>
                <a:cs typeface="Times New Roman" panose="02020603050405020304" pitchFamily="18" charset="0"/>
              </a:rPr>
              <a:t>-This will either include the cost of the damaged item as an expense or create another location to be set as a warehouse for the damaged items.</a:t>
            </a:r>
          </a:p>
          <a:p>
            <a:endParaRPr lang="en-AE" dirty="0">
              <a:latin typeface="Times New Roman" panose="02020603050405020304" pitchFamily="18" charset="0"/>
              <a:cs typeface="Times New Roman" panose="02020603050405020304" pitchFamily="18" charset="0"/>
            </a:endParaRPr>
          </a:p>
          <a:p>
            <a:r>
              <a:rPr lang="en-AE" dirty="0">
                <a:latin typeface="Times New Roman" panose="02020603050405020304" pitchFamily="18" charset="0"/>
                <a:cs typeface="Times New Roman" panose="02020603050405020304" pitchFamily="18" charset="0"/>
              </a:rPr>
              <a:t>-The damaged items are then sold from the inventory, and the revenue from the inventory is considered to reduce losses resulting from the damaged </a:t>
            </a:r>
            <a:r>
              <a:rPr lang="en-GB" dirty="0">
                <a:latin typeface="Times New Roman" panose="02020603050405020304" pitchFamily="18" charset="0"/>
                <a:cs typeface="Times New Roman" panose="02020603050405020304" pitchFamily="18" charset="0"/>
              </a:rPr>
              <a:t>items</a:t>
            </a:r>
            <a:r>
              <a:rPr lang="en-AE"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54621FE7-391C-4041-A461-78C1C4A31B6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912826" y="2921339"/>
            <a:ext cx="6366348" cy="3635552"/>
          </a:xfrm>
          <a:prstGeom prst="rect">
            <a:avLst/>
          </a:prstGeom>
        </p:spPr>
      </p:pic>
    </p:spTree>
    <p:extLst>
      <p:ext uri="{BB962C8B-B14F-4D97-AF65-F5344CB8AC3E}">
        <p14:creationId xmlns:p14="http://schemas.microsoft.com/office/powerpoint/2010/main" val="10704696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2BC51-3053-4874-AE04-2EB8138C9E1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58385" y="3141598"/>
            <a:ext cx="6875230" cy="3574114"/>
          </a:xfrm>
          <a:prstGeom prst="rect">
            <a:avLst/>
          </a:prstGeom>
        </p:spPr>
      </p:pic>
      <p:pic>
        <p:nvPicPr>
          <p:cNvPr id="3" name="Picture 2">
            <a:extLst>
              <a:ext uri="{FF2B5EF4-FFF2-40B4-BE49-F238E27FC236}">
                <a16:creationId xmlns:a16="http://schemas.microsoft.com/office/drawing/2014/main" id="{E5FF5088-1A77-4B4B-8F2B-212652A25A4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58385" y="396730"/>
            <a:ext cx="6875230" cy="2620788"/>
          </a:xfrm>
          <a:prstGeom prst="rect">
            <a:avLst/>
          </a:prstGeom>
        </p:spPr>
      </p:pic>
    </p:spTree>
    <p:extLst>
      <p:ext uri="{BB962C8B-B14F-4D97-AF65-F5344CB8AC3E}">
        <p14:creationId xmlns:p14="http://schemas.microsoft.com/office/powerpoint/2010/main" val="37100463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932B2A-12E1-43D3-A4C4-0DDFE36405EE}"/>
              </a:ext>
            </a:extLst>
          </p:cNvPr>
          <p:cNvSpPr/>
          <p:nvPr/>
        </p:nvSpPr>
        <p:spPr>
          <a:xfrm>
            <a:off x="901147" y="1431829"/>
            <a:ext cx="10389706" cy="4524315"/>
          </a:xfrm>
          <a:prstGeom prst="rect">
            <a:avLst/>
          </a:prstGeom>
        </p:spPr>
        <p:txBody>
          <a:bodyPr wrap="square">
            <a:spAutoFit/>
          </a:bodyPr>
          <a:lstStyle/>
          <a:p>
            <a:pPr marL="285750" indent="-285750">
              <a:buFontTx/>
              <a:buChar char="-"/>
            </a:pPr>
            <a:r>
              <a:rPr lang="en-AE" dirty="0">
                <a:latin typeface="Times New Roman" panose="02020603050405020304" pitchFamily="18" charset="0"/>
                <a:cs typeface="Times New Roman" panose="02020603050405020304" pitchFamily="18" charset="0"/>
              </a:rPr>
              <a:t>Additional costs for products (Landed Costs) </a:t>
            </a:r>
            <a:r>
              <a:rPr lang="en-GB" dirty="0">
                <a:latin typeface="Times New Roman" panose="02020603050405020304" pitchFamily="18" charset="0"/>
                <a:cs typeface="Times New Roman" panose="02020603050405020304" pitchFamily="18" charset="0"/>
              </a:rPr>
              <a:t>when</a:t>
            </a:r>
            <a:r>
              <a:rPr lang="en-AE" dirty="0">
                <a:latin typeface="Times New Roman" panose="02020603050405020304" pitchFamily="18" charset="0"/>
                <a:cs typeface="Times New Roman" panose="02020603050405020304" pitchFamily="18" charset="0"/>
              </a:rPr>
              <a:t> purchasing an imported product.</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The initial cost recorded for that product is usually an estimate, due to the presence of additional expenses that have not yet been accounted for.</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These costs—such as shipping, unloading, customs, and transportation—are not immediately available and are collected later through invoices issued by the finance department.</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After the full actual cost has been determined by the general accounting department, the cost accountant uses the Landed Costs feature to accurately allocate these additional costs to products, whether they are still in inventory or various stages of manufacturing, and even if they have been sold.</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This is where the power of Odoo ERP shines through, with its ability to accurately track and upload actual product costs, enhancing the accuracy of cost reports and profitability.</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Journals operate under the name Landed Costs to facilitate the process of tracking these costs.</a:t>
            </a:r>
          </a:p>
        </p:txBody>
      </p:sp>
    </p:spTree>
    <p:extLst>
      <p:ext uri="{BB962C8B-B14F-4D97-AF65-F5344CB8AC3E}">
        <p14:creationId xmlns:p14="http://schemas.microsoft.com/office/powerpoint/2010/main" val="151104469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7CFA34-F9B2-49C6-B125-1DF3E84444A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79408" y="1321905"/>
            <a:ext cx="9833183" cy="4436827"/>
          </a:xfrm>
          <a:prstGeom prst="rect">
            <a:avLst/>
          </a:prstGeom>
        </p:spPr>
      </p:pic>
    </p:spTree>
    <p:extLst>
      <p:ext uri="{BB962C8B-B14F-4D97-AF65-F5344CB8AC3E}">
        <p14:creationId xmlns:p14="http://schemas.microsoft.com/office/powerpoint/2010/main" val="6630151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3354E3-9F2D-4121-B4F9-49C02FA87A60}"/>
              </a:ext>
            </a:extLst>
          </p:cNvPr>
          <p:cNvSpPr/>
          <p:nvPr/>
        </p:nvSpPr>
        <p:spPr>
          <a:xfrm>
            <a:off x="952726" y="755747"/>
            <a:ext cx="4243534" cy="369332"/>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Activate the feature and link it to Journals.</a:t>
            </a:r>
          </a:p>
        </p:txBody>
      </p:sp>
      <p:pic>
        <p:nvPicPr>
          <p:cNvPr id="3" name="Picture 2">
            <a:extLst>
              <a:ext uri="{FF2B5EF4-FFF2-40B4-BE49-F238E27FC236}">
                <a16:creationId xmlns:a16="http://schemas.microsoft.com/office/drawing/2014/main" id="{02C0B280-3EFE-42A2-814A-AC9EF148D77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36626" y="1532198"/>
            <a:ext cx="8918748" cy="4385389"/>
          </a:xfrm>
          <a:prstGeom prst="rect">
            <a:avLst/>
          </a:prstGeom>
        </p:spPr>
      </p:pic>
    </p:spTree>
    <p:extLst>
      <p:ext uri="{BB962C8B-B14F-4D97-AF65-F5344CB8AC3E}">
        <p14:creationId xmlns:p14="http://schemas.microsoft.com/office/powerpoint/2010/main" val="769992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B6FB6A-DF4E-431D-93E5-9A82C1F27C3B}"/>
              </a:ext>
            </a:extLst>
          </p:cNvPr>
          <p:cNvSpPr/>
          <p:nvPr/>
        </p:nvSpPr>
        <p:spPr>
          <a:xfrm>
            <a:off x="758023" y="905917"/>
            <a:ext cx="8934617" cy="923330"/>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Add products of the Service type and set them in the Purushas tab as the Landed cost product, then set the cost distribution method to Default Split Method, then Control Policy to On ordered quantities, and set the broker account used at the level of the Service product type.</a:t>
            </a:r>
          </a:p>
        </p:txBody>
      </p:sp>
      <p:pic>
        <p:nvPicPr>
          <p:cNvPr id="3" name="Picture 2">
            <a:extLst>
              <a:ext uri="{FF2B5EF4-FFF2-40B4-BE49-F238E27FC236}">
                <a16:creationId xmlns:a16="http://schemas.microsoft.com/office/drawing/2014/main" id="{50DB5232-D282-4A58-87C9-21832BAFBA7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06169" y="2192164"/>
            <a:ext cx="8379662" cy="3759919"/>
          </a:xfrm>
          <a:prstGeom prst="rect">
            <a:avLst/>
          </a:prstGeom>
        </p:spPr>
      </p:pic>
    </p:spTree>
    <p:extLst>
      <p:ext uri="{BB962C8B-B14F-4D97-AF65-F5344CB8AC3E}">
        <p14:creationId xmlns:p14="http://schemas.microsoft.com/office/powerpoint/2010/main" val="167599466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E458F3-E415-4492-B3FD-1AD253626DB5}"/>
              </a:ext>
            </a:extLst>
          </p:cNvPr>
          <p:cNvSpPr/>
          <p:nvPr/>
        </p:nvSpPr>
        <p:spPr>
          <a:xfrm>
            <a:off x="678510" y="654439"/>
            <a:ext cx="8298511" cy="923330"/>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t>
            </a:r>
            <a:r>
              <a:rPr lang="en-AE" b="1" dirty="0">
                <a:latin typeface="Times New Roman" panose="02020603050405020304" pitchFamily="18" charset="0"/>
                <a:cs typeface="Times New Roman" panose="02020603050405020304" pitchFamily="18" charset="0"/>
              </a:rPr>
              <a:t>An example of a complete work cycle for Landed </a:t>
            </a:r>
            <a:r>
              <a:rPr lang="en-GB" b="1" dirty="0">
                <a:latin typeface="Times New Roman" panose="02020603050405020304" pitchFamily="18" charset="0"/>
                <a:cs typeface="Times New Roman" panose="02020603050405020304" pitchFamily="18" charset="0"/>
              </a:rPr>
              <a:t>Costs</a:t>
            </a:r>
            <a:r>
              <a:rPr lang="en-AE" dirty="0">
                <a:latin typeface="Times New Roman" panose="02020603050405020304" pitchFamily="18" charset="0"/>
                <a:cs typeface="Times New Roman" panose="02020603050405020304" pitchFamily="18" charset="0"/>
              </a:rPr>
              <a:t>: going and purchasing an imported product, receiving it in the warehouses, and then proving the supplier’s entitlement.</a:t>
            </a:r>
          </a:p>
        </p:txBody>
      </p:sp>
      <p:pic>
        <p:nvPicPr>
          <p:cNvPr id="11" name="Picture 10">
            <a:extLst>
              <a:ext uri="{FF2B5EF4-FFF2-40B4-BE49-F238E27FC236}">
                <a16:creationId xmlns:a16="http://schemas.microsoft.com/office/drawing/2014/main" id="{0A7864BC-B1FA-4025-9B5D-52D8C4EEDF2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64106" y="1744746"/>
            <a:ext cx="9863787" cy="4258489"/>
          </a:xfrm>
          <a:prstGeom prst="rect">
            <a:avLst/>
          </a:prstGeom>
        </p:spPr>
      </p:pic>
    </p:spTree>
    <p:extLst>
      <p:ext uri="{BB962C8B-B14F-4D97-AF65-F5344CB8AC3E}">
        <p14:creationId xmlns:p14="http://schemas.microsoft.com/office/powerpoint/2010/main" val="428664631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0" y="425450"/>
            <a:ext cx="8824913" cy="3416300"/>
          </a:xfrm>
          <a:prstGeom prst="rect">
            <a:avLst/>
          </a:prstGeom>
        </p:spPr>
        <p:txBody>
          <a:bodyPr/>
          <a:lstStyle/>
          <a:p>
            <a:pPr marL="0" indent="0">
              <a:buNone/>
            </a:pPr>
            <a:r>
              <a:rPr lang="en-US" b="1" dirty="0">
                <a:solidFill>
                  <a:schemeClr val="tx2">
                    <a:lumMod val="50000"/>
                  </a:schemeClr>
                </a:solidFill>
                <a:latin typeface="Times New Roman" pitchFamily="18" charset="0"/>
                <a:cs typeface="Times New Roman" pitchFamily="18" charset="0"/>
              </a:rPr>
              <a:t>2- Chart of Accounts :</a:t>
            </a:r>
          </a:p>
          <a:p>
            <a:pPr marL="0" indent="0">
              <a:buNone/>
            </a:pPr>
            <a:endParaRPr lang="x-none" dirty="0"/>
          </a:p>
        </p:txBody>
      </p:sp>
      <p:pic>
        <p:nvPicPr>
          <p:cNvPr id="9" name="Picture 8" descr="شجرة الحسابات3.JPG"/>
          <p:cNvPicPr/>
          <p:nvPr/>
        </p:nvPicPr>
        <p:blipFill>
          <a:blip r:embed="rId2"/>
          <a:stretch>
            <a:fillRect/>
          </a:stretch>
        </p:blipFill>
        <p:spPr>
          <a:xfrm>
            <a:off x="2784151" y="427949"/>
            <a:ext cx="5902650" cy="3229651"/>
          </a:xfrm>
          <a:prstGeom prst="rect">
            <a:avLst/>
          </a:prstGeom>
        </p:spPr>
      </p:pic>
      <p:pic>
        <p:nvPicPr>
          <p:cNvPr id="10" name="Picture 9" descr="شجرة الحسابات4.JPG"/>
          <p:cNvPicPr/>
          <p:nvPr/>
        </p:nvPicPr>
        <p:blipFill>
          <a:blip r:embed="rId3"/>
          <a:stretch>
            <a:fillRect/>
          </a:stretch>
        </p:blipFill>
        <p:spPr>
          <a:xfrm>
            <a:off x="2744962" y="3835651"/>
            <a:ext cx="5889587" cy="2682714"/>
          </a:xfrm>
          <a:prstGeom prst="rect">
            <a:avLst/>
          </a:prstGeom>
        </p:spPr>
      </p:pic>
    </p:spTree>
    <p:extLst>
      <p:ext uri="{BB962C8B-B14F-4D97-AF65-F5344CB8AC3E}">
        <p14:creationId xmlns:p14="http://schemas.microsoft.com/office/powerpoint/2010/main" val="30409594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B743F-B3CA-4B89-8617-2567F532400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97748" y="414240"/>
            <a:ext cx="7996504" cy="3092285"/>
          </a:xfrm>
          <a:prstGeom prst="rect">
            <a:avLst/>
          </a:prstGeom>
        </p:spPr>
      </p:pic>
      <p:pic>
        <p:nvPicPr>
          <p:cNvPr id="3" name="Picture 2">
            <a:extLst>
              <a:ext uri="{FF2B5EF4-FFF2-40B4-BE49-F238E27FC236}">
                <a16:creationId xmlns:a16="http://schemas.microsoft.com/office/drawing/2014/main" id="{D2CD99F2-2955-4C00-B202-0841D3CEBEF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97748" y="3618616"/>
            <a:ext cx="7996504" cy="2957113"/>
          </a:xfrm>
          <a:prstGeom prst="rect">
            <a:avLst/>
          </a:prstGeom>
        </p:spPr>
      </p:pic>
    </p:spTree>
    <p:extLst>
      <p:ext uri="{BB962C8B-B14F-4D97-AF65-F5344CB8AC3E}">
        <p14:creationId xmlns:p14="http://schemas.microsoft.com/office/powerpoint/2010/main" val="4132089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C8093E-D474-4A8D-B54D-FAC2042C9846}"/>
              </a:ext>
            </a:extLst>
          </p:cNvPr>
          <p:cNvSpPr/>
          <p:nvPr/>
        </p:nvSpPr>
        <p:spPr>
          <a:xfrm>
            <a:off x="689852" y="392654"/>
            <a:ext cx="3023007" cy="646331"/>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Cost of </a:t>
            </a:r>
            <a:r>
              <a:rPr lang="en-GB" dirty="0">
                <a:latin typeface="Times New Roman" panose="02020603050405020304" pitchFamily="18" charset="0"/>
                <a:cs typeface="Times New Roman" panose="02020603050405020304" pitchFamily="18" charset="0"/>
              </a:rPr>
              <a:t>the </a:t>
            </a:r>
            <a:r>
              <a:rPr lang="en-AE" dirty="0">
                <a:latin typeface="Times New Roman" panose="02020603050405020304" pitchFamily="18" charset="0"/>
                <a:cs typeface="Times New Roman" panose="02020603050405020304" pitchFamily="18" charset="0"/>
              </a:rPr>
              <a:t>item in inventory.</a:t>
            </a:r>
          </a:p>
          <a:p>
            <a:endParaRPr lang="en-AE" dirty="0"/>
          </a:p>
        </p:txBody>
      </p:sp>
      <p:pic>
        <p:nvPicPr>
          <p:cNvPr id="3" name="Picture 2">
            <a:extLst>
              <a:ext uri="{FF2B5EF4-FFF2-40B4-BE49-F238E27FC236}">
                <a16:creationId xmlns:a16="http://schemas.microsoft.com/office/drawing/2014/main" id="{B8D6E23B-260C-419B-9677-555529AFC67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83421" y="911764"/>
            <a:ext cx="7225155" cy="2656854"/>
          </a:xfrm>
          <a:prstGeom prst="rect">
            <a:avLst/>
          </a:prstGeom>
        </p:spPr>
      </p:pic>
      <p:sp>
        <p:nvSpPr>
          <p:cNvPr id="4" name="Rectangle 3">
            <a:extLst>
              <a:ext uri="{FF2B5EF4-FFF2-40B4-BE49-F238E27FC236}">
                <a16:creationId xmlns:a16="http://schemas.microsoft.com/office/drawing/2014/main" id="{FCD62719-4A9E-4055-9816-1F2F5A7FC52B}"/>
              </a:ext>
            </a:extLst>
          </p:cNvPr>
          <p:cNvSpPr/>
          <p:nvPr/>
        </p:nvSpPr>
        <p:spPr>
          <a:xfrm>
            <a:off x="689852" y="3718396"/>
            <a:ext cx="4801379" cy="369332"/>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Add estimated costs until import invoices arrive.</a:t>
            </a:r>
          </a:p>
        </p:txBody>
      </p:sp>
      <p:pic>
        <p:nvPicPr>
          <p:cNvPr id="5" name="Picture 4">
            <a:extLst>
              <a:ext uri="{FF2B5EF4-FFF2-40B4-BE49-F238E27FC236}">
                <a16:creationId xmlns:a16="http://schemas.microsoft.com/office/drawing/2014/main" id="{3A188D97-6625-48D7-98DD-772C9A2693C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83421" y="4087728"/>
            <a:ext cx="7225155" cy="2554557"/>
          </a:xfrm>
          <a:prstGeom prst="rect">
            <a:avLst/>
          </a:prstGeom>
        </p:spPr>
      </p:pic>
    </p:spTree>
    <p:extLst>
      <p:ext uri="{BB962C8B-B14F-4D97-AF65-F5344CB8AC3E}">
        <p14:creationId xmlns:p14="http://schemas.microsoft.com/office/powerpoint/2010/main" val="19358253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F30B50-61AC-4EE2-973D-D33C59FEB72E}"/>
              </a:ext>
            </a:extLst>
          </p:cNvPr>
          <p:cNvSpPr/>
          <p:nvPr/>
        </p:nvSpPr>
        <p:spPr>
          <a:xfrm>
            <a:off x="845487" y="489855"/>
            <a:ext cx="7177377" cy="369332"/>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-We notice a difference in the average cost after the estimated increase.</a:t>
            </a:r>
          </a:p>
        </p:txBody>
      </p:sp>
      <p:pic>
        <p:nvPicPr>
          <p:cNvPr id="3" name="Picture 2">
            <a:extLst>
              <a:ext uri="{FF2B5EF4-FFF2-40B4-BE49-F238E27FC236}">
                <a16:creationId xmlns:a16="http://schemas.microsoft.com/office/drawing/2014/main" id="{606A1350-C333-4114-90AE-9D9A3AE2415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42766" y="1041622"/>
            <a:ext cx="6906468" cy="2530751"/>
          </a:xfrm>
          <a:prstGeom prst="rect">
            <a:avLst/>
          </a:prstGeom>
        </p:spPr>
      </p:pic>
      <p:sp>
        <p:nvSpPr>
          <p:cNvPr id="4" name="Rectangle 3">
            <a:extLst>
              <a:ext uri="{FF2B5EF4-FFF2-40B4-BE49-F238E27FC236}">
                <a16:creationId xmlns:a16="http://schemas.microsoft.com/office/drawing/2014/main" id="{3B58E51B-7C10-41D2-8A87-4856CF801010}"/>
              </a:ext>
            </a:extLst>
          </p:cNvPr>
          <p:cNvSpPr/>
          <p:nvPr/>
        </p:nvSpPr>
        <p:spPr>
          <a:xfrm>
            <a:off x="845487" y="3659393"/>
            <a:ext cx="7519283" cy="923330"/>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-Assuming that Al-</a:t>
            </a:r>
            <a:r>
              <a:rPr lang="en-AE" dirty="0" err="1">
                <a:latin typeface="Times New Roman" panose="02020603050405020304" pitchFamily="18" charset="0"/>
                <a:cs typeface="Times New Roman" panose="02020603050405020304" pitchFamily="18" charset="0"/>
              </a:rPr>
              <a:t>Shorouk</a:t>
            </a:r>
            <a:r>
              <a:rPr lang="en-AE" dirty="0">
                <a:latin typeface="Times New Roman" panose="02020603050405020304" pitchFamily="18" charset="0"/>
                <a:cs typeface="Times New Roman" panose="02020603050405020304" pitchFamily="18" charset="0"/>
              </a:rPr>
              <a:t> Printing Press requested to purchase imported inks and the printing press has an alternative, and the ink was distributed to the customer.</a:t>
            </a:r>
          </a:p>
        </p:txBody>
      </p:sp>
      <p:pic>
        <p:nvPicPr>
          <p:cNvPr id="5" name="Picture 4">
            <a:extLst>
              <a:ext uri="{FF2B5EF4-FFF2-40B4-BE49-F238E27FC236}">
                <a16:creationId xmlns:a16="http://schemas.microsoft.com/office/drawing/2014/main" id="{E544E8C7-5B8C-477C-AD83-E8CE033F55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42766" y="4357315"/>
            <a:ext cx="6906468" cy="2230761"/>
          </a:xfrm>
          <a:prstGeom prst="rect">
            <a:avLst/>
          </a:prstGeom>
        </p:spPr>
      </p:pic>
    </p:spTree>
    <p:extLst>
      <p:ext uri="{BB962C8B-B14F-4D97-AF65-F5344CB8AC3E}">
        <p14:creationId xmlns:p14="http://schemas.microsoft.com/office/powerpoint/2010/main" val="1037396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9E641-2477-4E14-8E19-265E963BCB5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11252" y="119270"/>
            <a:ext cx="7169496" cy="3309730"/>
          </a:xfrm>
          <a:prstGeom prst="rect">
            <a:avLst/>
          </a:prstGeom>
        </p:spPr>
      </p:pic>
      <p:pic>
        <p:nvPicPr>
          <p:cNvPr id="3" name="Picture 2">
            <a:extLst>
              <a:ext uri="{FF2B5EF4-FFF2-40B4-BE49-F238E27FC236}">
                <a16:creationId xmlns:a16="http://schemas.microsoft.com/office/drawing/2014/main" id="{04BF8F87-2E58-4704-AF4D-3B095E3BE83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11252" y="3633746"/>
            <a:ext cx="7169496" cy="3116911"/>
          </a:xfrm>
          <a:prstGeom prst="rect">
            <a:avLst/>
          </a:prstGeom>
        </p:spPr>
      </p:pic>
    </p:spTree>
    <p:extLst>
      <p:ext uri="{BB962C8B-B14F-4D97-AF65-F5344CB8AC3E}">
        <p14:creationId xmlns:p14="http://schemas.microsoft.com/office/powerpoint/2010/main" val="26584211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4594F2-099A-42B0-8429-5CFB3027D64F}"/>
              </a:ext>
            </a:extLst>
          </p:cNvPr>
          <p:cNvSpPr/>
          <p:nvPr/>
        </p:nvSpPr>
        <p:spPr>
          <a:xfrm>
            <a:off x="750072" y="637603"/>
            <a:ext cx="7193281" cy="646331"/>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-The General Accounts issued import invoices and they were approved after a period of time from the sale or manufacturing process.</a:t>
            </a:r>
          </a:p>
        </p:txBody>
      </p:sp>
      <p:pic>
        <p:nvPicPr>
          <p:cNvPr id="4" name="Picture 3">
            <a:extLst>
              <a:ext uri="{FF2B5EF4-FFF2-40B4-BE49-F238E27FC236}">
                <a16:creationId xmlns:a16="http://schemas.microsoft.com/office/drawing/2014/main" id="{D5737FC2-616D-4EBE-B1C1-478B66266D6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91626" y="1482160"/>
            <a:ext cx="8751804" cy="1722216"/>
          </a:xfrm>
          <a:prstGeom prst="rect">
            <a:avLst/>
          </a:prstGeom>
        </p:spPr>
      </p:pic>
      <p:pic>
        <p:nvPicPr>
          <p:cNvPr id="5" name="Picture 4">
            <a:extLst>
              <a:ext uri="{FF2B5EF4-FFF2-40B4-BE49-F238E27FC236}">
                <a16:creationId xmlns:a16="http://schemas.microsoft.com/office/drawing/2014/main" id="{3DB50043-AB89-44A9-AE74-C06108B0CAE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91626" y="3307196"/>
            <a:ext cx="8751804" cy="2913201"/>
          </a:xfrm>
          <a:prstGeom prst="rect">
            <a:avLst/>
          </a:prstGeom>
        </p:spPr>
      </p:pic>
    </p:spTree>
    <p:extLst>
      <p:ext uri="{BB962C8B-B14F-4D97-AF65-F5344CB8AC3E}">
        <p14:creationId xmlns:p14="http://schemas.microsoft.com/office/powerpoint/2010/main" val="118668718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9A7006-BF12-446F-9B3C-2CF6D6F2DBD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6033" y="730388"/>
            <a:ext cx="8545004" cy="2137188"/>
          </a:xfrm>
          <a:prstGeom prst="rect">
            <a:avLst/>
          </a:prstGeom>
        </p:spPr>
      </p:pic>
      <p:pic>
        <p:nvPicPr>
          <p:cNvPr id="3" name="Picture 2">
            <a:extLst>
              <a:ext uri="{FF2B5EF4-FFF2-40B4-BE49-F238E27FC236}">
                <a16:creationId xmlns:a16="http://schemas.microsoft.com/office/drawing/2014/main" id="{D7E0982E-45A6-4CB8-A922-BBD0D48B68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6033" y="3188473"/>
            <a:ext cx="8545004" cy="3304900"/>
          </a:xfrm>
          <a:prstGeom prst="rect">
            <a:avLst/>
          </a:prstGeom>
        </p:spPr>
      </p:pic>
    </p:spTree>
    <p:extLst>
      <p:ext uri="{BB962C8B-B14F-4D97-AF65-F5344CB8AC3E}">
        <p14:creationId xmlns:p14="http://schemas.microsoft.com/office/powerpoint/2010/main" val="38950094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2CA8FF-AC67-4AC5-A78D-CAF7693FA7A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28081" y="620203"/>
            <a:ext cx="8672225" cy="1717480"/>
          </a:xfrm>
          <a:prstGeom prst="rect">
            <a:avLst/>
          </a:prstGeom>
        </p:spPr>
      </p:pic>
      <p:pic>
        <p:nvPicPr>
          <p:cNvPr id="3" name="Picture 2">
            <a:extLst>
              <a:ext uri="{FF2B5EF4-FFF2-40B4-BE49-F238E27FC236}">
                <a16:creationId xmlns:a16="http://schemas.microsoft.com/office/drawing/2014/main" id="{F7FD9673-7552-415A-A32B-D2D18E384AC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28081" y="2548392"/>
            <a:ext cx="8672225" cy="3844456"/>
          </a:xfrm>
          <a:prstGeom prst="rect">
            <a:avLst/>
          </a:prstGeom>
        </p:spPr>
      </p:pic>
    </p:spTree>
    <p:extLst>
      <p:ext uri="{BB962C8B-B14F-4D97-AF65-F5344CB8AC3E}">
        <p14:creationId xmlns:p14="http://schemas.microsoft.com/office/powerpoint/2010/main" val="29502540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41073-87EC-4606-6D8F-6D13EC243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9B532-49F9-F807-1B67-5EA6BC868CD8}"/>
              </a:ext>
            </a:extLst>
          </p:cNvPr>
          <p:cNvSpPr>
            <a:spLocks noGrp="1"/>
          </p:cNvSpPr>
          <p:nvPr>
            <p:ph type="title"/>
          </p:nvPr>
        </p:nvSpPr>
        <p:spPr/>
        <p:txBody>
          <a:bodyPr/>
          <a:lstStyle/>
          <a:p>
            <a:r>
              <a:rPr lang="en-US" dirty="0"/>
              <a:t>Fifth: Sales</a:t>
            </a:r>
          </a:p>
        </p:txBody>
      </p:sp>
      <p:sp>
        <p:nvSpPr>
          <p:cNvPr id="3" name="Content Placeholder 2">
            <a:extLst>
              <a:ext uri="{FF2B5EF4-FFF2-40B4-BE49-F238E27FC236}">
                <a16:creationId xmlns:a16="http://schemas.microsoft.com/office/drawing/2014/main" id="{74FDDA6B-0D5A-99DA-4629-ACEBC5B69220}"/>
              </a:ext>
            </a:extLst>
          </p:cNvPr>
          <p:cNvSpPr>
            <a:spLocks noGrp="1"/>
          </p:cNvSpPr>
          <p:nvPr>
            <p:ph idx="1"/>
          </p:nvPr>
        </p:nvSpPr>
        <p:spPr>
          <a:xfrm>
            <a:off x="1154954" y="2496777"/>
            <a:ext cx="8825659" cy="2645674"/>
          </a:xfrm>
        </p:spPr>
        <p:txBody>
          <a:bodyPr>
            <a:normAutofit/>
          </a:bodyPr>
          <a:lstStyle/>
          <a:p>
            <a:r>
              <a:rPr lang="en-US" sz="2000" b="1" dirty="0"/>
              <a:t>Introduction to the Sales App in Odoo:</a:t>
            </a:r>
            <a:endParaRPr lang="ar-EG" sz="2000" b="1" dirty="0"/>
          </a:p>
          <a:p>
            <a:pPr marL="0" indent="0">
              <a:buNone/>
            </a:pPr>
            <a:r>
              <a:rPr lang="en-US" sz="2000" dirty="0"/>
              <a:t> The Sales app in Odoo is a powerful tool for managing the entire sales process, from quotations to invoices. It offers an easy-to-use interface and a set of features designed to streamline the sales process and enhance efficiency.</a:t>
            </a:r>
          </a:p>
        </p:txBody>
      </p:sp>
    </p:spTree>
    <p:extLst>
      <p:ext uri="{BB962C8B-B14F-4D97-AF65-F5344CB8AC3E}">
        <p14:creationId xmlns:p14="http://schemas.microsoft.com/office/powerpoint/2010/main" val="295017900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330C-DF57-8727-007E-0001C7742D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2A7D81-86BA-81B7-95B5-53B21CC621C1}"/>
              </a:ext>
            </a:extLst>
          </p:cNvPr>
          <p:cNvSpPr/>
          <p:nvPr/>
        </p:nvSpPr>
        <p:spPr>
          <a:xfrm>
            <a:off x="401398" y="671028"/>
            <a:ext cx="10644147" cy="923330"/>
          </a:xfrm>
          <a:prstGeom prst="rect">
            <a:avLst/>
          </a:prstGeom>
        </p:spPr>
        <p:txBody>
          <a:bodyPr wrap="square">
            <a:spAutoFit/>
          </a:bodyPr>
          <a:lstStyle/>
          <a:p>
            <a:r>
              <a:rPr lang="en-US" dirty="0"/>
              <a:t>- Create professional quotations easily:</a:t>
            </a:r>
            <a:br>
              <a:rPr lang="en-US" dirty="0"/>
            </a:br>
            <a:r>
              <a:rPr lang="en-US" dirty="0"/>
              <a:t>Fill in quotation details with accuracy, quickly and easily, using complete customer information, product details, and the required quantity.</a:t>
            </a:r>
          </a:p>
        </p:txBody>
      </p:sp>
      <p:pic>
        <p:nvPicPr>
          <p:cNvPr id="3" name="Picture 2">
            <a:extLst>
              <a:ext uri="{FF2B5EF4-FFF2-40B4-BE49-F238E27FC236}">
                <a16:creationId xmlns:a16="http://schemas.microsoft.com/office/drawing/2014/main" id="{CCE740FD-5B0E-3EBD-ECB8-EBD2DF4CE3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200" y="2246841"/>
            <a:ext cx="8602133" cy="2748492"/>
          </a:xfrm>
          <a:prstGeom prst="rect">
            <a:avLst/>
          </a:prstGeom>
        </p:spPr>
      </p:pic>
    </p:spTree>
    <p:extLst>
      <p:ext uri="{BB962C8B-B14F-4D97-AF65-F5344CB8AC3E}">
        <p14:creationId xmlns:p14="http://schemas.microsoft.com/office/powerpoint/2010/main" val="25253577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928ED-A59E-A6DA-2AB8-D93A2084122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8A31393-25A2-B419-0452-334602F91D6D}"/>
              </a:ext>
            </a:extLst>
          </p:cNvPr>
          <p:cNvSpPr/>
          <p:nvPr/>
        </p:nvSpPr>
        <p:spPr>
          <a:xfrm>
            <a:off x="401398" y="671028"/>
            <a:ext cx="10644147" cy="923330"/>
          </a:xfrm>
          <a:prstGeom prst="rect">
            <a:avLst/>
          </a:prstGeom>
        </p:spPr>
        <p:txBody>
          <a:bodyPr wrap="square">
            <a:spAutoFit/>
          </a:bodyPr>
          <a:lstStyle/>
          <a:p>
            <a:r>
              <a:rPr lang="en-US" dirty="0"/>
              <a:t>- Create professional quotations easily:</a:t>
            </a:r>
            <a:br>
              <a:rPr lang="en-US" dirty="0"/>
            </a:br>
            <a:r>
              <a:rPr lang="en-US" dirty="0"/>
              <a:t>Fill in quotation details with accuracy, quickly and easily, using complete customer information, product details, and the required quantity.</a:t>
            </a:r>
          </a:p>
        </p:txBody>
      </p:sp>
      <p:pic>
        <p:nvPicPr>
          <p:cNvPr id="3" name="Picture 2">
            <a:extLst>
              <a:ext uri="{FF2B5EF4-FFF2-40B4-BE49-F238E27FC236}">
                <a16:creationId xmlns:a16="http://schemas.microsoft.com/office/drawing/2014/main" id="{6D0CAD80-D718-9BBD-F97F-ED10300532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200" y="2246841"/>
            <a:ext cx="8602133" cy="2748492"/>
          </a:xfrm>
          <a:prstGeom prst="rect">
            <a:avLst/>
          </a:prstGeom>
        </p:spPr>
      </p:pic>
    </p:spTree>
    <p:extLst>
      <p:ext uri="{BB962C8B-B14F-4D97-AF65-F5344CB8AC3E}">
        <p14:creationId xmlns:p14="http://schemas.microsoft.com/office/powerpoint/2010/main" val="115035641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0" y="425450"/>
            <a:ext cx="9980023" cy="3416300"/>
          </a:xfrm>
          <a:prstGeom prst="rect">
            <a:avLst/>
          </a:prstGeom>
        </p:spPr>
        <p:txBody>
          <a:bodyPr/>
          <a:lstStyle/>
          <a:p>
            <a:pPr marL="0" indent="0">
              <a:lnSpc>
                <a:spcPct val="200000"/>
              </a:lnSpc>
              <a:buNone/>
            </a:pPr>
            <a:r>
              <a:rPr lang="en-US" b="1" dirty="0">
                <a:solidFill>
                  <a:schemeClr val="tx2">
                    <a:lumMod val="50000"/>
                  </a:schemeClr>
                </a:solidFill>
                <a:latin typeface="Times New Roman" pitchFamily="18" charset="0"/>
                <a:cs typeface="Times New Roman" pitchFamily="18" charset="0"/>
              </a:rPr>
              <a:t>3- Tree Structure Display</a:t>
            </a:r>
            <a:br>
              <a:rPr lang="en-US" dirty="0"/>
            </a:br>
            <a:r>
              <a:rPr lang="en-US" sz="1600" dirty="0">
                <a:solidFill>
                  <a:schemeClr val="tx2">
                    <a:lumMod val="50000"/>
                  </a:schemeClr>
                </a:solidFill>
                <a:latin typeface="Times New Roman" pitchFamily="18" charset="0"/>
                <a:cs typeface="Times New Roman" pitchFamily="18" charset="0"/>
              </a:rPr>
              <a:t>The hierarchical structure was applied in both the Trial Balance and the Budget reports for clearer financial tracking</a:t>
            </a:r>
          </a:p>
          <a:p>
            <a:pPr marL="0" indent="0">
              <a:buNone/>
            </a:pPr>
            <a:endParaRPr lang="x-none" dirty="0"/>
          </a:p>
        </p:txBody>
      </p:sp>
      <p:pic>
        <p:nvPicPr>
          <p:cNvPr id="5" name="Picture 4" descr="شجرة الحسابات5.JPG"/>
          <p:cNvPicPr/>
          <p:nvPr/>
        </p:nvPicPr>
        <p:blipFill>
          <a:blip r:embed="rId2"/>
          <a:stretch>
            <a:fillRect/>
          </a:stretch>
        </p:blipFill>
        <p:spPr>
          <a:xfrm>
            <a:off x="445902" y="1575211"/>
            <a:ext cx="5275630" cy="4303075"/>
          </a:xfrm>
          <a:prstGeom prst="rect">
            <a:avLst/>
          </a:prstGeom>
        </p:spPr>
      </p:pic>
      <p:pic>
        <p:nvPicPr>
          <p:cNvPr id="6" name="Picture 5" descr="شجرة الحسابات6.JPG"/>
          <p:cNvPicPr/>
          <p:nvPr/>
        </p:nvPicPr>
        <p:blipFill>
          <a:blip r:embed="rId3"/>
          <a:stretch>
            <a:fillRect/>
          </a:stretch>
        </p:blipFill>
        <p:spPr>
          <a:xfrm>
            <a:off x="5775546" y="1597358"/>
            <a:ext cx="5941837" cy="4280927"/>
          </a:xfrm>
          <a:prstGeom prst="rect">
            <a:avLst/>
          </a:prstGeom>
        </p:spPr>
      </p:pic>
    </p:spTree>
    <p:extLst>
      <p:ext uri="{BB962C8B-B14F-4D97-AF65-F5344CB8AC3E}">
        <p14:creationId xmlns:p14="http://schemas.microsoft.com/office/powerpoint/2010/main" val="28617656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55897-1E49-C848-259D-B9E364E44A7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9317F8D-1D16-CB42-6BB9-C15A060D6A70}"/>
              </a:ext>
            </a:extLst>
          </p:cNvPr>
          <p:cNvSpPr/>
          <p:nvPr/>
        </p:nvSpPr>
        <p:spPr>
          <a:xfrm>
            <a:off x="401398" y="671028"/>
            <a:ext cx="10644147" cy="369332"/>
          </a:xfrm>
          <a:prstGeom prst="rect">
            <a:avLst/>
          </a:prstGeom>
        </p:spPr>
        <p:txBody>
          <a:bodyPr wrap="square">
            <a:spAutoFit/>
          </a:bodyPr>
          <a:lstStyle/>
          <a:p>
            <a:pPr>
              <a:buFont typeface="Arial" panose="020B0604020202020204" pitchFamily="34" charset="0"/>
              <a:buChar char="•"/>
            </a:pPr>
            <a:r>
              <a:rPr lang="en-US" dirty="0"/>
              <a:t>Display available stock quantities when selecting a product in the sales quotation.</a:t>
            </a:r>
          </a:p>
        </p:txBody>
      </p:sp>
      <p:pic>
        <p:nvPicPr>
          <p:cNvPr id="4" name="Picture 3">
            <a:extLst>
              <a:ext uri="{FF2B5EF4-FFF2-40B4-BE49-F238E27FC236}">
                <a16:creationId xmlns:a16="http://schemas.microsoft.com/office/drawing/2014/main" id="{474656F7-7E1E-D886-54F4-C445C8F315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4" y="2054754"/>
            <a:ext cx="8602133" cy="2748491"/>
          </a:xfrm>
          <a:prstGeom prst="rect">
            <a:avLst/>
          </a:prstGeom>
        </p:spPr>
      </p:pic>
    </p:spTree>
    <p:extLst>
      <p:ext uri="{BB962C8B-B14F-4D97-AF65-F5344CB8AC3E}">
        <p14:creationId xmlns:p14="http://schemas.microsoft.com/office/powerpoint/2010/main" val="40594524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C0445-45C6-0AAB-0C10-8ADBA7CC9D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37FBBBD-60E2-6620-EA22-205E0736DEAD}"/>
              </a:ext>
            </a:extLst>
          </p:cNvPr>
          <p:cNvSpPr/>
          <p:nvPr/>
        </p:nvSpPr>
        <p:spPr>
          <a:xfrm>
            <a:off x="401398" y="671028"/>
            <a:ext cx="10644147" cy="369332"/>
          </a:xfrm>
          <a:prstGeom prst="rect">
            <a:avLst/>
          </a:prstGeom>
        </p:spPr>
        <p:txBody>
          <a:bodyPr wrap="square">
            <a:spAutoFit/>
          </a:bodyPr>
          <a:lstStyle/>
          <a:p>
            <a:pPr>
              <a:buFont typeface="Arial" panose="020B0604020202020204" pitchFamily="34" charset="0"/>
              <a:buChar char="•"/>
            </a:pPr>
            <a:r>
              <a:rPr lang="en-US" dirty="0"/>
              <a:t>Convert quotations into sales orders directly once the customer approves the prices.</a:t>
            </a:r>
          </a:p>
        </p:txBody>
      </p:sp>
      <p:pic>
        <p:nvPicPr>
          <p:cNvPr id="5" name="Picture 4">
            <a:extLst>
              <a:ext uri="{FF2B5EF4-FFF2-40B4-BE49-F238E27FC236}">
                <a16:creationId xmlns:a16="http://schemas.microsoft.com/office/drawing/2014/main" id="{09A67FA1-4E2B-FCE0-7C65-616BA2263F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5" y="2054754"/>
            <a:ext cx="8602132" cy="2748491"/>
          </a:xfrm>
          <a:prstGeom prst="rect">
            <a:avLst/>
          </a:prstGeom>
        </p:spPr>
      </p:pic>
    </p:spTree>
    <p:extLst>
      <p:ext uri="{BB962C8B-B14F-4D97-AF65-F5344CB8AC3E}">
        <p14:creationId xmlns:p14="http://schemas.microsoft.com/office/powerpoint/2010/main" val="32243915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10249-5D3B-9B8A-B27E-9C8E68492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650C561-32BD-8110-5F19-F3BBDCF67E77}"/>
              </a:ext>
            </a:extLst>
          </p:cNvPr>
          <p:cNvSpPr/>
          <p:nvPr/>
        </p:nvSpPr>
        <p:spPr>
          <a:xfrm>
            <a:off x="401398" y="671028"/>
            <a:ext cx="10644147" cy="373757"/>
          </a:xfrm>
          <a:prstGeom prst="rect">
            <a:avLst/>
          </a:prstGeom>
        </p:spPr>
        <p:txBody>
          <a:bodyPr wrap="square">
            <a:spAutoFit/>
          </a:bodyPr>
          <a:lstStyle/>
          <a:p>
            <a:pPr>
              <a:buFont typeface="Arial" panose="020B0604020202020204" pitchFamily="34" charset="0"/>
              <a:buChar char="•"/>
            </a:pPr>
            <a:r>
              <a:rPr lang="en-US" dirty="0"/>
              <a:t>Specify the warehouse responsible for delivering the sold items.</a:t>
            </a:r>
          </a:p>
        </p:txBody>
      </p:sp>
      <p:pic>
        <p:nvPicPr>
          <p:cNvPr id="3" name="Picture 2">
            <a:extLst>
              <a:ext uri="{FF2B5EF4-FFF2-40B4-BE49-F238E27FC236}">
                <a16:creationId xmlns:a16="http://schemas.microsoft.com/office/drawing/2014/main" id="{552B1AD7-FC1B-A532-E066-7E72904DB9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5" y="2054754"/>
            <a:ext cx="8602131" cy="2748491"/>
          </a:xfrm>
          <a:prstGeom prst="rect">
            <a:avLst/>
          </a:prstGeom>
        </p:spPr>
      </p:pic>
    </p:spTree>
    <p:extLst>
      <p:ext uri="{BB962C8B-B14F-4D97-AF65-F5344CB8AC3E}">
        <p14:creationId xmlns:p14="http://schemas.microsoft.com/office/powerpoint/2010/main" val="298191758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515F3-EB13-8EBA-BB74-3E30685424F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1DA611B-C130-7066-9ABC-F630FA5D60B7}"/>
              </a:ext>
            </a:extLst>
          </p:cNvPr>
          <p:cNvSpPr/>
          <p:nvPr/>
        </p:nvSpPr>
        <p:spPr>
          <a:xfrm>
            <a:off x="401398" y="671028"/>
            <a:ext cx="10644147" cy="1754326"/>
          </a:xfrm>
          <a:prstGeom prst="rect">
            <a:avLst/>
          </a:prstGeom>
        </p:spPr>
        <p:txBody>
          <a:bodyPr wrap="square">
            <a:spAutoFit/>
          </a:bodyPr>
          <a:lstStyle/>
          <a:p>
            <a:pPr>
              <a:buFont typeface="Arial" panose="020B0604020202020204" pitchFamily="34" charset="0"/>
              <a:buChar char="•"/>
            </a:pPr>
            <a:r>
              <a:rPr lang="en-US" b="1" dirty="0"/>
              <a:t>Green or Red Indicator:</a:t>
            </a:r>
            <a:endParaRPr lang="en-US" dirty="0"/>
          </a:p>
          <a:p>
            <a:pPr marL="742950" lvl="1" indent="-285750">
              <a:buFont typeface="Arial" panose="020B0604020202020204" pitchFamily="34" charset="0"/>
              <a:buChar char="•"/>
            </a:pPr>
            <a:r>
              <a:rPr lang="en-US" dirty="0"/>
              <a:t>The green indicator appears next to the requested quantity to show it is available and the expected quantity increase based on ongoing purchase orders.</a:t>
            </a:r>
          </a:p>
          <a:p>
            <a:pPr marL="742950" lvl="1" indent="-285750">
              <a:buFont typeface="Arial" panose="020B0604020202020204" pitchFamily="34" charset="0"/>
              <a:buChar char="•"/>
            </a:pPr>
            <a:r>
              <a:rPr lang="en-US" dirty="0"/>
              <a:t>The red indicator appears next to the requested quantity to show it is unavailable and the expected quantity increase based on ongoing purchase orders.</a:t>
            </a:r>
          </a:p>
          <a:p>
            <a:pPr marL="742950" lvl="1" indent="-285750">
              <a:buFont typeface="Arial" panose="020B0604020202020204" pitchFamily="34" charset="0"/>
              <a:buChar char="•"/>
            </a:pPr>
            <a:r>
              <a:rPr lang="en-US" b="1" dirty="0"/>
              <a:t>Note:</a:t>
            </a:r>
            <a:r>
              <a:rPr lang="en-US" dirty="0"/>
              <a:t> To find the warehouse name, click on "View Forecast."</a:t>
            </a:r>
          </a:p>
        </p:txBody>
      </p:sp>
      <p:pic>
        <p:nvPicPr>
          <p:cNvPr id="4" name="Picture 3">
            <a:extLst>
              <a:ext uri="{FF2B5EF4-FFF2-40B4-BE49-F238E27FC236}">
                <a16:creationId xmlns:a16="http://schemas.microsoft.com/office/drawing/2014/main" id="{FF3FC2B2-2168-7FD9-A1B2-630BE491BC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534" y="2886287"/>
            <a:ext cx="9160934" cy="2778760"/>
          </a:xfrm>
          <a:prstGeom prst="rect">
            <a:avLst/>
          </a:prstGeom>
        </p:spPr>
      </p:pic>
    </p:spTree>
    <p:extLst>
      <p:ext uri="{BB962C8B-B14F-4D97-AF65-F5344CB8AC3E}">
        <p14:creationId xmlns:p14="http://schemas.microsoft.com/office/powerpoint/2010/main" val="225015042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5F8E7-7583-4A4F-256A-14B693CE136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54977F4-3D9B-B4F5-02E0-77F73FBE09FD}"/>
              </a:ext>
            </a:extLst>
          </p:cNvPr>
          <p:cNvSpPr/>
          <p:nvPr/>
        </p:nvSpPr>
        <p:spPr>
          <a:xfrm>
            <a:off x="435265" y="366228"/>
            <a:ext cx="10644147" cy="373757"/>
          </a:xfrm>
          <a:prstGeom prst="rect">
            <a:avLst/>
          </a:prstGeom>
        </p:spPr>
        <p:txBody>
          <a:bodyPr wrap="square">
            <a:spAutoFit/>
          </a:bodyPr>
          <a:lstStyle/>
          <a:p>
            <a:pPr rtl="1">
              <a:lnSpc>
                <a:spcPct val="107000"/>
              </a:lnSpc>
              <a:spcAft>
                <a:spcPts val="800"/>
              </a:spcAft>
            </a:pPr>
            <a:r>
              <a:rPr lang="en-US" dirty="0"/>
              <a:t>Create an Invoice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0ABAAF0-A077-8441-B7F8-DC942D2F3F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4" y="739985"/>
            <a:ext cx="9160934" cy="2778760"/>
          </a:xfrm>
          <a:prstGeom prst="rect">
            <a:avLst/>
          </a:prstGeom>
        </p:spPr>
      </p:pic>
      <p:sp>
        <p:nvSpPr>
          <p:cNvPr id="5" name="Rectangle 4">
            <a:extLst>
              <a:ext uri="{FF2B5EF4-FFF2-40B4-BE49-F238E27FC236}">
                <a16:creationId xmlns:a16="http://schemas.microsoft.com/office/drawing/2014/main" id="{8EBDEC0A-F96A-50D3-435F-9B4358EBCDFD}"/>
              </a:ext>
            </a:extLst>
          </p:cNvPr>
          <p:cNvSpPr/>
          <p:nvPr/>
        </p:nvSpPr>
        <p:spPr>
          <a:xfrm>
            <a:off x="435264" y="3518745"/>
            <a:ext cx="10644147" cy="373757"/>
          </a:xfrm>
          <a:prstGeom prst="rect">
            <a:avLst/>
          </a:prstGeom>
        </p:spPr>
        <p:txBody>
          <a:bodyPr wrap="square">
            <a:spAutoFit/>
          </a:bodyPr>
          <a:lstStyle/>
          <a:p>
            <a:pPr rtl="1">
              <a:lnSpc>
                <a:spcPct val="107000"/>
              </a:lnSpc>
              <a:spcAft>
                <a:spcPts val="800"/>
              </a:spcAft>
            </a:pPr>
            <a:r>
              <a:rPr lang="en-US" dirty="0"/>
              <a:t>Create an Invoice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14BCD7F-2392-AA48-F948-7A8BE7247D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4" y="3892502"/>
            <a:ext cx="9160934" cy="2608499"/>
          </a:xfrm>
          <a:prstGeom prst="rect">
            <a:avLst/>
          </a:prstGeom>
        </p:spPr>
      </p:pic>
    </p:spTree>
    <p:extLst>
      <p:ext uri="{BB962C8B-B14F-4D97-AF65-F5344CB8AC3E}">
        <p14:creationId xmlns:p14="http://schemas.microsoft.com/office/powerpoint/2010/main" val="23550037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7C7DA-15D7-2857-0274-2734C93450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B25B34F-2A49-8783-2565-28A024994BAF}"/>
              </a:ext>
            </a:extLst>
          </p:cNvPr>
          <p:cNvSpPr/>
          <p:nvPr/>
        </p:nvSpPr>
        <p:spPr>
          <a:xfrm>
            <a:off x="435265" y="366228"/>
            <a:ext cx="10644147" cy="373757"/>
          </a:xfrm>
          <a:prstGeom prst="rect">
            <a:avLst/>
          </a:prstGeom>
        </p:spPr>
        <p:txBody>
          <a:bodyPr wrap="square">
            <a:spAutoFit/>
          </a:bodyPr>
          <a:lstStyle/>
          <a:p>
            <a:pPr rtl="1">
              <a:lnSpc>
                <a:spcPct val="107000"/>
              </a:lnSpc>
              <a:spcAft>
                <a:spcPts val="800"/>
              </a:spcAft>
            </a:pPr>
            <a:r>
              <a:rPr lang="en-US" dirty="0"/>
              <a:t>Invoice Payment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26F1B4A-00D8-9AD4-4DBA-0BD78A9AD2A6}"/>
              </a:ext>
            </a:extLst>
          </p:cNvPr>
          <p:cNvSpPr/>
          <p:nvPr/>
        </p:nvSpPr>
        <p:spPr>
          <a:xfrm>
            <a:off x="435264" y="3518745"/>
            <a:ext cx="10644147" cy="373757"/>
          </a:xfrm>
          <a:prstGeom prst="rect">
            <a:avLst/>
          </a:prstGeom>
        </p:spPr>
        <p:txBody>
          <a:bodyPr wrap="square">
            <a:spAutoFit/>
          </a:bodyPr>
          <a:lstStyle/>
          <a:p>
            <a:pPr rtl="1">
              <a:lnSpc>
                <a:spcPct val="107000"/>
              </a:lnSpc>
              <a:spcAft>
                <a:spcPts val="800"/>
              </a:spcAft>
            </a:pPr>
            <a:r>
              <a:rPr lang="en-US" dirty="0"/>
              <a:t>Customizable Templates (Quotation Templates)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0EDCDAC-B1AC-FE8F-18D3-B7BC5E6081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4" y="739985"/>
            <a:ext cx="9160935" cy="2583167"/>
          </a:xfrm>
          <a:prstGeom prst="rect">
            <a:avLst/>
          </a:prstGeom>
        </p:spPr>
      </p:pic>
      <p:pic>
        <p:nvPicPr>
          <p:cNvPr id="7" name="Picture 6">
            <a:extLst>
              <a:ext uri="{FF2B5EF4-FFF2-40B4-BE49-F238E27FC236}">
                <a16:creationId xmlns:a16="http://schemas.microsoft.com/office/drawing/2014/main" id="{FFB55435-2A24-8CA9-38A3-55B5391F4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4" y="3908606"/>
            <a:ext cx="9160935" cy="2583166"/>
          </a:xfrm>
          <a:prstGeom prst="rect">
            <a:avLst/>
          </a:prstGeom>
        </p:spPr>
      </p:pic>
    </p:spTree>
    <p:extLst>
      <p:ext uri="{BB962C8B-B14F-4D97-AF65-F5344CB8AC3E}">
        <p14:creationId xmlns:p14="http://schemas.microsoft.com/office/powerpoint/2010/main" val="38679068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3EDE-F99D-003D-8972-EA76D0BC5F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F6E4C7D-0F4E-2527-18C3-844E555F6575}"/>
              </a:ext>
            </a:extLst>
          </p:cNvPr>
          <p:cNvSpPr/>
          <p:nvPr/>
        </p:nvSpPr>
        <p:spPr>
          <a:xfrm>
            <a:off x="435263" y="196895"/>
            <a:ext cx="10644147" cy="369332"/>
          </a:xfrm>
          <a:prstGeom prst="rect">
            <a:avLst/>
          </a:prstGeom>
        </p:spPr>
        <p:txBody>
          <a:bodyPr wrap="square">
            <a:spAutoFit/>
          </a:bodyPr>
          <a:lstStyle/>
          <a:p>
            <a:pPr>
              <a:buFont typeface="Arial" panose="020B0604020202020204" pitchFamily="34" charset="0"/>
              <a:buChar char="•"/>
            </a:pPr>
            <a:r>
              <a:rPr lang="en-US" dirty="0"/>
              <a:t>View all sales orders in one dashboard.</a:t>
            </a:r>
          </a:p>
        </p:txBody>
      </p:sp>
      <p:sp>
        <p:nvSpPr>
          <p:cNvPr id="5" name="Rectangle 4">
            <a:extLst>
              <a:ext uri="{FF2B5EF4-FFF2-40B4-BE49-F238E27FC236}">
                <a16:creationId xmlns:a16="http://schemas.microsoft.com/office/drawing/2014/main" id="{CCE20E99-0CA8-C2A8-D62B-036D742CADB6}"/>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Track the status of each order (Confirmed, Executed, etc.).</a:t>
            </a:r>
          </a:p>
        </p:txBody>
      </p:sp>
      <p:pic>
        <p:nvPicPr>
          <p:cNvPr id="3" name="Picture 2">
            <a:extLst>
              <a:ext uri="{FF2B5EF4-FFF2-40B4-BE49-F238E27FC236}">
                <a16:creationId xmlns:a16="http://schemas.microsoft.com/office/drawing/2014/main" id="{200CA861-6188-CDA2-2620-7E80CE4016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89" y="935579"/>
            <a:ext cx="9160935" cy="2583166"/>
          </a:xfrm>
          <a:prstGeom prst="rect">
            <a:avLst/>
          </a:prstGeom>
        </p:spPr>
      </p:pic>
      <p:pic>
        <p:nvPicPr>
          <p:cNvPr id="6" name="Picture 5">
            <a:extLst>
              <a:ext uri="{FF2B5EF4-FFF2-40B4-BE49-F238E27FC236}">
                <a16:creationId xmlns:a16="http://schemas.microsoft.com/office/drawing/2014/main" id="{A594AAA1-916B-AD3C-0136-7474B83872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89" y="3892502"/>
            <a:ext cx="9160935" cy="2311537"/>
          </a:xfrm>
          <a:prstGeom prst="rect">
            <a:avLst/>
          </a:prstGeom>
        </p:spPr>
      </p:pic>
    </p:spTree>
    <p:extLst>
      <p:ext uri="{BB962C8B-B14F-4D97-AF65-F5344CB8AC3E}">
        <p14:creationId xmlns:p14="http://schemas.microsoft.com/office/powerpoint/2010/main" val="39857924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8E6DE-9D92-0810-D720-3A6894C45CB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FD49774-A928-6881-1D9D-2DB2D1BF9817}"/>
              </a:ext>
            </a:extLst>
          </p:cNvPr>
          <p:cNvSpPr/>
          <p:nvPr/>
        </p:nvSpPr>
        <p:spPr>
          <a:xfrm>
            <a:off x="435263" y="196895"/>
            <a:ext cx="10644147" cy="646331"/>
          </a:xfrm>
          <a:prstGeom prst="rect">
            <a:avLst/>
          </a:prstGeom>
        </p:spPr>
        <p:txBody>
          <a:bodyPr wrap="square">
            <a:spAutoFit/>
          </a:bodyPr>
          <a:lstStyle/>
          <a:p>
            <a:r>
              <a:rPr lang="en-US" dirty="0"/>
              <a:t>Manage payment terms and delivery methods.</a:t>
            </a:r>
          </a:p>
          <a:p>
            <a:endParaRPr lang="en-US" dirty="0"/>
          </a:p>
        </p:txBody>
      </p:sp>
      <p:sp>
        <p:nvSpPr>
          <p:cNvPr id="5" name="Rectangle 4">
            <a:extLst>
              <a:ext uri="{FF2B5EF4-FFF2-40B4-BE49-F238E27FC236}">
                <a16:creationId xmlns:a16="http://schemas.microsoft.com/office/drawing/2014/main" id="{BB7724A8-DB46-CEA9-12CF-07B5940A5823}"/>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Send an email to the customer with the selling price.</a:t>
            </a:r>
          </a:p>
        </p:txBody>
      </p:sp>
      <p:pic>
        <p:nvPicPr>
          <p:cNvPr id="4" name="Picture 3">
            <a:extLst>
              <a:ext uri="{FF2B5EF4-FFF2-40B4-BE49-F238E27FC236}">
                <a16:creationId xmlns:a16="http://schemas.microsoft.com/office/drawing/2014/main" id="{EC2CDE01-5D87-1353-9389-5454474CAC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89" y="1134481"/>
            <a:ext cx="9160935" cy="2204774"/>
          </a:xfrm>
          <a:prstGeom prst="rect">
            <a:avLst/>
          </a:prstGeom>
        </p:spPr>
      </p:pic>
      <p:pic>
        <p:nvPicPr>
          <p:cNvPr id="7" name="Picture 6">
            <a:extLst>
              <a:ext uri="{FF2B5EF4-FFF2-40B4-BE49-F238E27FC236}">
                <a16:creationId xmlns:a16="http://schemas.microsoft.com/office/drawing/2014/main" id="{3A717655-EC48-AD2C-DD59-E139F4623D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89" y="4071992"/>
            <a:ext cx="9160935" cy="2384264"/>
          </a:xfrm>
          <a:prstGeom prst="rect">
            <a:avLst/>
          </a:prstGeom>
        </p:spPr>
      </p:pic>
    </p:spTree>
    <p:extLst>
      <p:ext uri="{BB962C8B-B14F-4D97-AF65-F5344CB8AC3E}">
        <p14:creationId xmlns:p14="http://schemas.microsoft.com/office/powerpoint/2010/main" val="31040631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1CD36-703D-E236-2505-9DD0193AC85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80B171C-289A-F532-5DC8-32C064733279}"/>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Print the sales order.</a:t>
            </a:r>
          </a:p>
          <a:p>
            <a:endParaRPr lang="en-US" dirty="0"/>
          </a:p>
        </p:txBody>
      </p:sp>
      <p:sp>
        <p:nvSpPr>
          <p:cNvPr id="5" name="Rectangle 4">
            <a:extLst>
              <a:ext uri="{FF2B5EF4-FFF2-40B4-BE49-F238E27FC236}">
                <a16:creationId xmlns:a16="http://schemas.microsoft.com/office/drawing/2014/main" id="{2E28BCA0-86BD-D2D7-688A-86C22C093EBC}"/>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Complete customer record and purchase history.</a:t>
            </a:r>
          </a:p>
        </p:txBody>
      </p:sp>
      <p:pic>
        <p:nvPicPr>
          <p:cNvPr id="3" name="Picture 2">
            <a:extLst>
              <a:ext uri="{FF2B5EF4-FFF2-40B4-BE49-F238E27FC236}">
                <a16:creationId xmlns:a16="http://schemas.microsoft.com/office/drawing/2014/main" id="{A3D0DA8C-835E-7E71-EF07-6A8D8F257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868" y="843226"/>
            <a:ext cx="9160935" cy="2405375"/>
          </a:xfrm>
          <a:prstGeom prst="rect">
            <a:avLst/>
          </a:prstGeom>
        </p:spPr>
      </p:pic>
      <p:pic>
        <p:nvPicPr>
          <p:cNvPr id="6" name="Picture 5">
            <a:extLst>
              <a:ext uri="{FF2B5EF4-FFF2-40B4-BE49-F238E27FC236}">
                <a16:creationId xmlns:a16="http://schemas.microsoft.com/office/drawing/2014/main" id="{9CE711CB-7835-D29A-53E2-4F70AE116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8" y="3892502"/>
            <a:ext cx="9160935" cy="2405375"/>
          </a:xfrm>
          <a:prstGeom prst="rect">
            <a:avLst/>
          </a:prstGeom>
        </p:spPr>
      </p:pic>
    </p:spTree>
    <p:extLst>
      <p:ext uri="{BB962C8B-B14F-4D97-AF65-F5344CB8AC3E}">
        <p14:creationId xmlns:p14="http://schemas.microsoft.com/office/powerpoint/2010/main" val="418214948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49DC7-25A6-7A8B-8C91-90568ADB1D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31545F7-7A12-0AB3-5936-2C86FDE01C31}"/>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Classify customers by sector or region.</a:t>
            </a:r>
          </a:p>
          <a:p>
            <a:endParaRPr lang="en-US" dirty="0"/>
          </a:p>
        </p:txBody>
      </p:sp>
      <p:sp>
        <p:nvSpPr>
          <p:cNvPr id="5" name="Rectangle 4">
            <a:extLst>
              <a:ext uri="{FF2B5EF4-FFF2-40B4-BE49-F238E27FC236}">
                <a16:creationId xmlns:a16="http://schemas.microsoft.com/office/drawing/2014/main" id="{EABF2EAD-CC08-07EC-586A-03ABF3B9BBBC}"/>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Manage customer communications and interactions.</a:t>
            </a:r>
          </a:p>
        </p:txBody>
      </p:sp>
      <p:pic>
        <p:nvPicPr>
          <p:cNvPr id="4" name="Picture 3">
            <a:extLst>
              <a:ext uri="{FF2B5EF4-FFF2-40B4-BE49-F238E27FC236}">
                <a16:creationId xmlns:a16="http://schemas.microsoft.com/office/drawing/2014/main" id="{A96DC32B-2DF4-C2C9-E144-E988F8349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520060"/>
            <a:ext cx="9160934" cy="2405375"/>
          </a:xfrm>
          <a:prstGeom prst="rect">
            <a:avLst/>
          </a:prstGeom>
        </p:spPr>
      </p:pic>
      <p:pic>
        <p:nvPicPr>
          <p:cNvPr id="7" name="Picture 6">
            <a:extLst>
              <a:ext uri="{FF2B5EF4-FFF2-40B4-BE49-F238E27FC236}">
                <a16:creationId xmlns:a16="http://schemas.microsoft.com/office/drawing/2014/main" id="{5E140816-F8DA-9E93-B4A5-12A1B2C967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3946110"/>
            <a:ext cx="9160934" cy="2391830"/>
          </a:xfrm>
          <a:prstGeom prst="rect">
            <a:avLst/>
          </a:prstGeom>
        </p:spPr>
      </p:pic>
    </p:spTree>
    <p:extLst>
      <p:ext uri="{BB962C8B-B14F-4D97-AF65-F5344CB8AC3E}">
        <p14:creationId xmlns:p14="http://schemas.microsoft.com/office/powerpoint/2010/main" val="268796286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365760" y="334010"/>
            <a:ext cx="9980023" cy="3416300"/>
          </a:xfrm>
          <a:prstGeom prst="rect">
            <a:avLst/>
          </a:prstGeom>
        </p:spPr>
        <p:txBody>
          <a:bodyPr/>
          <a:lstStyle/>
          <a:p>
            <a:pPr marL="0" indent="0">
              <a:lnSpc>
                <a:spcPct val="200000"/>
              </a:lnSpc>
              <a:buNone/>
            </a:pPr>
            <a:r>
              <a:rPr lang="en-US" b="1">
                <a:solidFill>
                  <a:schemeClr val="tx2">
                    <a:lumMod val="50000"/>
                  </a:schemeClr>
                </a:solidFill>
                <a:latin typeface="Times New Roman" pitchFamily="18" charset="0"/>
                <a:cs typeface="Times New Roman" pitchFamily="18" charset="0"/>
              </a:rPr>
              <a:t>4- Taxes  </a:t>
            </a:r>
            <a:r>
              <a:rPr lang="en-US" b="1" dirty="0">
                <a:solidFill>
                  <a:schemeClr val="tx2">
                    <a:lumMod val="50000"/>
                  </a:schemeClr>
                </a:solidFill>
                <a:latin typeface="Times New Roman" pitchFamily="18" charset="0"/>
                <a:cs typeface="Times New Roman" pitchFamily="18" charset="0"/>
              </a:rPr>
              <a:t>Settings</a:t>
            </a:r>
            <a:br>
              <a:rPr lang="en-US" dirty="0"/>
            </a:br>
            <a:endParaRPr lang="en-US" sz="1600" dirty="0">
              <a:solidFill>
                <a:schemeClr val="tx2">
                  <a:lumMod val="50000"/>
                </a:schemeClr>
              </a:solidFill>
              <a:latin typeface="Times New Roman" pitchFamily="18" charset="0"/>
              <a:cs typeface="Times New Roman" pitchFamily="18" charset="0"/>
            </a:endParaRPr>
          </a:p>
          <a:p>
            <a:pPr marL="0" indent="0">
              <a:buNone/>
            </a:pPr>
            <a:endParaRPr lang="x-none" dirty="0"/>
          </a:p>
        </p:txBody>
      </p:sp>
      <p:pic>
        <p:nvPicPr>
          <p:cNvPr id="7" name="Picture 6" descr="taxs 1.JPG"/>
          <p:cNvPicPr>
            <a:picLocks noChangeAspect="1"/>
          </p:cNvPicPr>
          <p:nvPr/>
        </p:nvPicPr>
        <p:blipFill>
          <a:blip r:embed="rId2"/>
          <a:stretch>
            <a:fillRect/>
          </a:stretch>
        </p:blipFill>
        <p:spPr>
          <a:xfrm>
            <a:off x="1985962" y="1176337"/>
            <a:ext cx="8220075" cy="4505325"/>
          </a:xfrm>
          <a:prstGeom prst="rect">
            <a:avLst/>
          </a:prstGeom>
        </p:spPr>
      </p:pic>
    </p:spTree>
    <p:extLst>
      <p:ext uri="{BB962C8B-B14F-4D97-AF65-F5344CB8AC3E}">
        <p14:creationId xmlns:p14="http://schemas.microsoft.com/office/powerpoint/2010/main" val="55967311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40DA3-F1CE-1423-8828-4AB681CA8B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1BE5B09-868E-560C-75E0-9ADCA1D33C03}"/>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Price list </a:t>
            </a:r>
          </a:p>
          <a:p>
            <a:endParaRPr lang="en-US" dirty="0"/>
          </a:p>
        </p:txBody>
      </p:sp>
      <p:sp>
        <p:nvSpPr>
          <p:cNvPr id="5" name="Rectangle 4">
            <a:extLst>
              <a:ext uri="{FF2B5EF4-FFF2-40B4-BE49-F238E27FC236}">
                <a16:creationId xmlns:a16="http://schemas.microsoft.com/office/drawing/2014/main" id="{66292D12-1C83-513E-C5F2-91B661517D29}"/>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Customer statement of account.</a:t>
            </a:r>
          </a:p>
        </p:txBody>
      </p:sp>
      <p:pic>
        <p:nvPicPr>
          <p:cNvPr id="3" name="Picture 2">
            <a:extLst>
              <a:ext uri="{FF2B5EF4-FFF2-40B4-BE49-F238E27FC236}">
                <a16:creationId xmlns:a16="http://schemas.microsoft.com/office/drawing/2014/main" id="{F315708B-5226-0A4F-3CF0-81E1F2C26B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843226"/>
            <a:ext cx="9160934" cy="2391830"/>
          </a:xfrm>
          <a:prstGeom prst="rect">
            <a:avLst/>
          </a:prstGeom>
        </p:spPr>
      </p:pic>
      <p:pic>
        <p:nvPicPr>
          <p:cNvPr id="6" name="Picture 5">
            <a:extLst>
              <a:ext uri="{FF2B5EF4-FFF2-40B4-BE49-F238E27FC236}">
                <a16:creationId xmlns:a16="http://schemas.microsoft.com/office/drawing/2014/main" id="{546FA33D-4858-1285-E7D2-40C8588957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176191"/>
            <a:ext cx="9160934" cy="2391830"/>
          </a:xfrm>
          <a:prstGeom prst="rect">
            <a:avLst/>
          </a:prstGeom>
        </p:spPr>
      </p:pic>
    </p:spTree>
    <p:extLst>
      <p:ext uri="{BB962C8B-B14F-4D97-AF65-F5344CB8AC3E}">
        <p14:creationId xmlns:p14="http://schemas.microsoft.com/office/powerpoint/2010/main" val="62150906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9D83B-DB26-E55B-9864-984AF1A6F9E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CAA0C8-79D5-3BAF-2A56-31F47232E107}"/>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Detailed sales reports.</a:t>
            </a:r>
          </a:p>
          <a:p>
            <a:endParaRPr lang="en-US" dirty="0"/>
          </a:p>
        </p:txBody>
      </p:sp>
      <p:sp>
        <p:nvSpPr>
          <p:cNvPr id="5" name="Rectangle 4">
            <a:extLst>
              <a:ext uri="{FF2B5EF4-FFF2-40B4-BE49-F238E27FC236}">
                <a16:creationId xmlns:a16="http://schemas.microsoft.com/office/drawing/2014/main" id="{21D5B14E-C674-9AB0-600F-4A57D3B0A3C3}"/>
              </a:ext>
            </a:extLst>
          </p:cNvPr>
          <p:cNvSpPr/>
          <p:nvPr/>
        </p:nvSpPr>
        <p:spPr>
          <a:xfrm>
            <a:off x="435263" y="3395563"/>
            <a:ext cx="10644147" cy="646331"/>
          </a:xfrm>
          <a:prstGeom prst="rect">
            <a:avLst/>
          </a:prstGeom>
        </p:spPr>
        <p:txBody>
          <a:bodyPr wrap="square">
            <a:spAutoFit/>
          </a:bodyPr>
          <a:lstStyle/>
          <a:p>
            <a:pPr>
              <a:buFont typeface="Arial" panose="020B0604020202020204" pitchFamily="34" charset="0"/>
              <a:buChar char="•"/>
            </a:pPr>
            <a:r>
              <a:rPr lang="en-US" dirty="0"/>
              <a:t>Analyze sales team performance, with the ability to create sales teams and assign a manager to each region.</a:t>
            </a:r>
          </a:p>
        </p:txBody>
      </p:sp>
      <p:pic>
        <p:nvPicPr>
          <p:cNvPr id="4" name="Picture 3">
            <a:extLst>
              <a:ext uri="{FF2B5EF4-FFF2-40B4-BE49-F238E27FC236}">
                <a16:creationId xmlns:a16="http://schemas.microsoft.com/office/drawing/2014/main" id="{BA0A6290-425F-9015-3547-69834A687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670991"/>
            <a:ext cx="9160934" cy="2391830"/>
          </a:xfrm>
          <a:prstGeom prst="rect">
            <a:avLst/>
          </a:prstGeom>
        </p:spPr>
      </p:pic>
      <p:pic>
        <p:nvPicPr>
          <p:cNvPr id="7" name="Picture 6">
            <a:extLst>
              <a:ext uri="{FF2B5EF4-FFF2-40B4-BE49-F238E27FC236}">
                <a16:creationId xmlns:a16="http://schemas.microsoft.com/office/drawing/2014/main" id="{64F90184-1C43-2DCC-4907-4A5C76A39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041894"/>
            <a:ext cx="9160934" cy="2390659"/>
          </a:xfrm>
          <a:prstGeom prst="rect">
            <a:avLst/>
          </a:prstGeom>
        </p:spPr>
      </p:pic>
    </p:spTree>
    <p:extLst>
      <p:ext uri="{BB962C8B-B14F-4D97-AF65-F5344CB8AC3E}">
        <p14:creationId xmlns:p14="http://schemas.microsoft.com/office/powerpoint/2010/main" val="32761631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07D45-1C1F-F8DB-B649-21955CEC87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C438832-49C1-AAE6-1A06-FD78070D72DD}"/>
              </a:ext>
            </a:extLst>
          </p:cNvPr>
          <p:cNvSpPr/>
          <p:nvPr/>
        </p:nvSpPr>
        <p:spPr>
          <a:xfrm>
            <a:off x="435263" y="196895"/>
            <a:ext cx="10644147" cy="369332"/>
          </a:xfrm>
          <a:prstGeom prst="rect">
            <a:avLst/>
          </a:prstGeom>
        </p:spPr>
        <p:txBody>
          <a:bodyPr wrap="square">
            <a:spAutoFit/>
          </a:bodyPr>
          <a:lstStyle/>
          <a:p>
            <a:pPr>
              <a:buFont typeface="Arial" panose="020B0604020202020204" pitchFamily="34" charset="0"/>
              <a:buChar char="•"/>
            </a:pPr>
            <a:r>
              <a:rPr lang="en-US" dirty="0"/>
              <a:t>Performance Analysis</a:t>
            </a:r>
          </a:p>
        </p:txBody>
      </p:sp>
      <p:sp>
        <p:nvSpPr>
          <p:cNvPr id="5" name="Rectangle 4">
            <a:extLst>
              <a:ext uri="{FF2B5EF4-FFF2-40B4-BE49-F238E27FC236}">
                <a16:creationId xmlns:a16="http://schemas.microsoft.com/office/drawing/2014/main" id="{6780F8EB-AD1D-37F1-1D9F-21CC4D1E0DC7}"/>
              </a:ext>
            </a:extLst>
          </p:cNvPr>
          <p:cNvSpPr/>
          <p:nvPr/>
        </p:nvSpPr>
        <p:spPr>
          <a:xfrm>
            <a:off x="435263" y="3395563"/>
            <a:ext cx="10644147" cy="646331"/>
          </a:xfrm>
          <a:prstGeom prst="rect">
            <a:avLst/>
          </a:prstGeom>
        </p:spPr>
        <p:txBody>
          <a:bodyPr wrap="square">
            <a:spAutoFit/>
          </a:bodyPr>
          <a:lstStyle/>
          <a:p>
            <a:pPr>
              <a:buFont typeface="Arial" panose="020B0604020202020204" pitchFamily="34" charset="0"/>
              <a:buChar char="•"/>
            </a:pPr>
            <a:r>
              <a:rPr lang="en-US" dirty="0"/>
              <a:t>Ability to set sales targets for both the sales team and individual salespersons, with defined commissions through a Commission Plan.</a:t>
            </a:r>
          </a:p>
        </p:txBody>
      </p:sp>
      <p:pic>
        <p:nvPicPr>
          <p:cNvPr id="3" name="Picture 2">
            <a:extLst>
              <a:ext uri="{FF2B5EF4-FFF2-40B4-BE49-F238E27FC236}">
                <a16:creationId xmlns:a16="http://schemas.microsoft.com/office/drawing/2014/main" id="{8ECF66A2-6589-0B8F-99D0-B45666C279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784980"/>
            <a:ext cx="9160934" cy="2391830"/>
          </a:xfrm>
          <a:prstGeom prst="rect">
            <a:avLst/>
          </a:prstGeom>
        </p:spPr>
      </p:pic>
      <p:pic>
        <p:nvPicPr>
          <p:cNvPr id="6" name="Picture 5">
            <a:extLst>
              <a:ext uri="{FF2B5EF4-FFF2-40B4-BE49-F238E27FC236}">
                <a16:creationId xmlns:a16="http://schemas.microsoft.com/office/drawing/2014/main" id="{814BF9B2-1BED-7C2D-B324-FF1E04AD63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041894"/>
            <a:ext cx="9160934" cy="2390658"/>
          </a:xfrm>
          <a:prstGeom prst="rect">
            <a:avLst/>
          </a:prstGeom>
        </p:spPr>
      </p:pic>
    </p:spTree>
    <p:extLst>
      <p:ext uri="{BB962C8B-B14F-4D97-AF65-F5344CB8AC3E}">
        <p14:creationId xmlns:p14="http://schemas.microsoft.com/office/powerpoint/2010/main" val="396934777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4C5D7-A09E-D1C0-7C2B-933E63743A3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4E694A5-1E0E-5C9F-49ED-538C8FDF6038}"/>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Sales targets can be set annually, monthly, quarterly, or semi-annually based on company policy</a:t>
            </a:r>
          </a:p>
        </p:txBody>
      </p:sp>
      <p:sp>
        <p:nvSpPr>
          <p:cNvPr id="5" name="Rectangle 4">
            <a:extLst>
              <a:ext uri="{FF2B5EF4-FFF2-40B4-BE49-F238E27FC236}">
                <a16:creationId xmlns:a16="http://schemas.microsoft.com/office/drawing/2014/main" id="{D321D97F-2713-1773-C83F-8EB682BF1696}"/>
              </a:ext>
            </a:extLst>
          </p:cNvPr>
          <p:cNvSpPr/>
          <p:nvPr/>
        </p:nvSpPr>
        <p:spPr>
          <a:xfrm>
            <a:off x="254000" y="3222976"/>
            <a:ext cx="11819467" cy="923330"/>
          </a:xfrm>
          <a:prstGeom prst="rect">
            <a:avLst/>
          </a:prstGeom>
        </p:spPr>
        <p:txBody>
          <a:bodyPr wrap="square">
            <a:spAutoFit/>
          </a:bodyPr>
          <a:lstStyle/>
          <a:p>
            <a:pPr>
              <a:buFont typeface="Arial" panose="020B0604020202020204" pitchFamily="34" charset="0"/>
              <a:buChar char="•"/>
            </a:pPr>
            <a:r>
              <a:rPr lang="en-US" dirty="0"/>
              <a:t>Define the commission basis (e.g., invoice amount, sales amount, quantity on invoice, or quantity sold).</a:t>
            </a:r>
          </a:p>
          <a:p>
            <a:pPr>
              <a:buFont typeface="Arial" panose="020B0604020202020204" pitchFamily="34" charset="0"/>
              <a:buChar char="•"/>
            </a:pPr>
            <a:r>
              <a:rPr lang="en-US" dirty="0"/>
              <a:t>Specify the products eligible for commission and their related category.</a:t>
            </a:r>
          </a:p>
          <a:p>
            <a:pPr>
              <a:buFont typeface="Arial" panose="020B0604020202020204" pitchFamily="34" charset="0"/>
              <a:buChar char="•"/>
            </a:pPr>
            <a:r>
              <a:rPr lang="en-US" dirty="0"/>
              <a:t>Multiple salespersons can be added to contribute to the commission plan.</a:t>
            </a:r>
          </a:p>
        </p:txBody>
      </p:sp>
      <p:pic>
        <p:nvPicPr>
          <p:cNvPr id="4" name="Picture 3">
            <a:extLst>
              <a:ext uri="{FF2B5EF4-FFF2-40B4-BE49-F238E27FC236}">
                <a16:creationId xmlns:a16="http://schemas.microsoft.com/office/drawing/2014/main" id="{3CD1D1FA-DE5C-7241-11EE-D9C5DC5E57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843226"/>
            <a:ext cx="9160934" cy="2333584"/>
          </a:xfrm>
          <a:prstGeom prst="rect">
            <a:avLst/>
          </a:prstGeom>
        </p:spPr>
      </p:pic>
      <p:pic>
        <p:nvPicPr>
          <p:cNvPr id="7" name="Picture 6">
            <a:extLst>
              <a:ext uri="{FF2B5EF4-FFF2-40B4-BE49-F238E27FC236}">
                <a16:creationId xmlns:a16="http://schemas.microsoft.com/office/drawing/2014/main" id="{D2A5BBBE-64F9-D9DB-24DF-964136F243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107233"/>
            <a:ext cx="9160934" cy="2158099"/>
          </a:xfrm>
          <a:prstGeom prst="rect">
            <a:avLst/>
          </a:prstGeom>
        </p:spPr>
      </p:pic>
    </p:spTree>
    <p:extLst>
      <p:ext uri="{BB962C8B-B14F-4D97-AF65-F5344CB8AC3E}">
        <p14:creationId xmlns:p14="http://schemas.microsoft.com/office/powerpoint/2010/main" val="34804490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3D5B-203C-1BA6-A408-C7A274FC31C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A80BDE-5C28-15DE-CD4E-D001FD0C0B5F}"/>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Sales and commission plans are created and approved by the Sales Manager. The system calculates commissions automatically upon approval.</a:t>
            </a:r>
          </a:p>
        </p:txBody>
      </p:sp>
      <p:pic>
        <p:nvPicPr>
          <p:cNvPr id="3" name="Picture 2">
            <a:extLst>
              <a:ext uri="{FF2B5EF4-FFF2-40B4-BE49-F238E27FC236}">
                <a16:creationId xmlns:a16="http://schemas.microsoft.com/office/drawing/2014/main" id="{F0706CA5-BE8F-4A8D-714A-9804FCF0C9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1095416"/>
            <a:ext cx="9160934" cy="2333584"/>
          </a:xfrm>
          <a:prstGeom prst="rect">
            <a:avLst/>
          </a:prstGeom>
        </p:spPr>
      </p:pic>
      <p:sp>
        <p:nvSpPr>
          <p:cNvPr id="6" name="Rectangle 5">
            <a:extLst>
              <a:ext uri="{FF2B5EF4-FFF2-40B4-BE49-F238E27FC236}">
                <a16:creationId xmlns:a16="http://schemas.microsoft.com/office/drawing/2014/main" id="{7CCCCA5E-4107-06DF-7747-988522BDE57C}"/>
              </a:ext>
            </a:extLst>
          </p:cNvPr>
          <p:cNvSpPr/>
          <p:nvPr/>
        </p:nvSpPr>
        <p:spPr>
          <a:xfrm>
            <a:off x="435263" y="4647167"/>
            <a:ext cx="10644147" cy="1200329"/>
          </a:xfrm>
          <a:prstGeom prst="rect">
            <a:avLst/>
          </a:prstGeom>
        </p:spPr>
        <p:txBody>
          <a:bodyPr wrap="square">
            <a:spAutoFit/>
          </a:bodyPr>
          <a:lstStyle/>
          <a:p>
            <a:r>
              <a:rPr lang="en-US" b="1" dirty="0"/>
              <a:t>Integration with Other Apps:</a:t>
            </a:r>
            <a:endParaRPr lang="en-US" dirty="0"/>
          </a:p>
          <a:p>
            <a:pPr>
              <a:buFont typeface="Arial" panose="020B0604020202020204" pitchFamily="34" charset="0"/>
              <a:buChar char="•"/>
            </a:pPr>
            <a:r>
              <a:rPr lang="en-US" dirty="0"/>
              <a:t>Integration with Inventory for product management.</a:t>
            </a:r>
          </a:p>
          <a:p>
            <a:pPr>
              <a:buFont typeface="Arial" panose="020B0604020202020204" pitchFamily="34" charset="0"/>
              <a:buChar char="•"/>
            </a:pPr>
            <a:r>
              <a:rPr lang="en-US" dirty="0"/>
              <a:t>Integration with Accounting for invoices and payments.</a:t>
            </a:r>
          </a:p>
          <a:p>
            <a:pPr>
              <a:buFont typeface="Arial" panose="020B0604020202020204" pitchFamily="34" charset="0"/>
              <a:buChar char="•"/>
            </a:pPr>
            <a:r>
              <a:rPr lang="en-US" dirty="0"/>
              <a:t>Integration with CRM for customer relationship management.</a:t>
            </a:r>
          </a:p>
        </p:txBody>
      </p:sp>
    </p:spTree>
    <p:extLst>
      <p:ext uri="{BB962C8B-B14F-4D97-AF65-F5344CB8AC3E}">
        <p14:creationId xmlns:p14="http://schemas.microsoft.com/office/powerpoint/2010/main" val="356020862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41073-87EC-4606-6D8F-6D13EC243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9B532-49F9-F807-1B67-5EA6BC868CD8}"/>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Seventh: </a:t>
            </a:r>
            <a:r>
              <a:rPr lang="en-US" dirty="0">
                <a:latin typeface="Times New Roman" panose="02020603050405020304" pitchFamily="18" charset="0"/>
                <a:cs typeface="Times New Roman" panose="02020603050405020304" pitchFamily="18" charset="0"/>
              </a:rPr>
              <a:t>Manufacturing </a:t>
            </a:r>
            <a:endParaRPr lang="en-A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FDDA6B-0D5A-99DA-4629-ACEBC5B69220}"/>
              </a:ext>
            </a:extLst>
          </p:cNvPr>
          <p:cNvSpPr>
            <a:spLocks noGrp="1"/>
          </p:cNvSpPr>
          <p:nvPr>
            <p:ph idx="1"/>
          </p:nvPr>
        </p:nvSpPr>
        <p:spPr>
          <a:xfrm>
            <a:off x="1154954" y="2496777"/>
            <a:ext cx="8825659" cy="2645674"/>
          </a:xfrm>
        </p:spPr>
        <p:txBody>
          <a:bodyP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It was used to organize production operations.</a:t>
            </a:r>
          </a:p>
          <a:p>
            <a:pPr marL="0" indent="0">
              <a:buNone/>
            </a:pPr>
            <a:endParaRPr lang="en-GB" dirty="0">
              <a:latin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Arial" panose="020B0604020202020204" pitchFamily="34" charset="0"/>
              </a:rPr>
              <a:t>Coordination was done with production and quality engineers to define raw material usage for each product based on customer orders.</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Calculations were made in Excel, and the results were added to Odoo as Bills of Materials (BOMs) to ensure production accuracy</a:t>
            </a:r>
            <a:endParaRPr lang="en-AE"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66A62F7-B083-501F-3E33-291E655C4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7" y="5142451"/>
            <a:ext cx="8422425" cy="1202985"/>
          </a:xfrm>
          <a:prstGeom prst="rect">
            <a:avLst/>
          </a:prstGeom>
        </p:spPr>
      </p:pic>
    </p:spTree>
    <p:extLst>
      <p:ext uri="{BB962C8B-B14F-4D97-AF65-F5344CB8AC3E}">
        <p14:creationId xmlns:p14="http://schemas.microsoft.com/office/powerpoint/2010/main" val="2101501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330C-DF57-8727-007E-0001C7742D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2A7D81-86BA-81B7-95B5-53B21CC621C1}"/>
              </a:ext>
            </a:extLst>
          </p:cNvPr>
          <p:cNvSpPr/>
          <p:nvPr/>
        </p:nvSpPr>
        <p:spPr>
          <a:xfrm>
            <a:off x="502998" y="1297561"/>
            <a:ext cx="10644147" cy="369332"/>
          </a:xfrm>
          <a:prstGeom prst="rect">
            <a:avLst/>
          </a:prstGeom>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  Configuration Settings</a:t>
            </a:r>
            <a:endParaRPr lang="en-AE"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2021433-7C95-FA61-0461-60A0255B2F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2920" y="1858846"/>
            <a:ext cx="8609163" cy="3559631"/>
          </a:xfrm>
          <a:prstGeom prst="rect">
            <a:avLst/>
          </a:prstGeom>
        </p:spPr>
      </p:pic>
    </p:spTree>
    <p:extLst>
      <p:ext uri="{BB962C8B-B14F-4D97-AF65-F5344CB8AC3E}">
        <p14:creationId xmlns:p14="http://schemas.microsoft.com/office/powerpoint/2010/main" val="22428812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6514-E9C6-3D57-00E1-970F5CC5983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F0A172-562B-D37D-A487-9653A43DDA4F}"/>
              </a:ext>
            </a:extLst>
          </p:cNvPr>
          <p:cNvSpPr/>
          <p:nvPr/>
        </p:nvSpPr>
        <p:spPr>
          <a:xfrm>
            <a:off x="563383" y="695228"/>
            <a:ext cx="10644147" cy="369332"/>
          </a:xfrm>
          <a:prstGeom prst="rect">
            <a:avLst/>
          </a:prstGeom>
        </p:spPr>
        <p:txBody>
          <a:bodyPr wrap="square">
            <a:spAutoFit/>
          </a:bodyPr>
          <a:lstStyle/>
          <a:p>
            <a:r>
              <a:rPr lang="ar-SA" sz="1800" dirty="0">
                <a:effectLst/>
                <a:latin typeface="Calibri" panose="020F0502020204030204" pitchFamily="34" charset="0"/>
                <a:ea typeface="Calibri" panose="020F0502020204030204" pitchFamily="34" charset="0"/>
                <a:cs typeface="Arial" panose="020B0604020202020204" pitchFamily="34" charset="0"/>
              </a:rPr>
              <a:t>- </a:t>
            </a:r>
            <a:r>
              <a:rPr lang="ar-SA" sz="1800" dirty="0">
                <a:effectLst/>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Warehouse setup and receipt/delivery methods</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E34459-2928-5B0F-96B1-CE6DA84A2C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7" y="1173193"/>
            <a:ext cx="8609163" cy="3485071"/>
          </a:xfrm>
          <a:prstGeom prst="rect">
            <a:avLst/>
          </a:prstGeom>
        </p:spPr>
      </p:pic>
      <p:pic>
        <p:nvPicPr>
          <p:cNvPr id="4" name="Picture 3">
            <a:extLst>
              <a:ext uri="{FF2B5EF4-FFF2-40B4-BE49-F238E27FC236}">
                <a16:creationId xmlns:a16="http://schemas.microsoft.com/office/drawing/2014/main" id="{9DFAE449-B9B1-1FB1-335E-40A703EF71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7" y="4766897"/>
            <a:ext cx="8609163" cy="1791335"/>
          </a:xfrm>
          <a:prstGeom prst="rect">
            <a:avLst/>
          </a:prstGeom>
        </p:spPr>
      </p:pic>
    </p:spTree>
    <p:extLst>
      <p:ext uri="{BB962C8B-B14F-4D97-AF65-F5344CB8AC3E}">
        <p14:creationId xmlns:p14="http://schemas.microsoft.com/office/powerpoint/2010/main" val="27937276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F675-E9D0-2F02-306F-DBCA92DB300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A44C30-10D6-1C66-092B-ADBB76364C52}"/>
              </a:ext>
            </a:extLst>
          </p:cNvPr>
          <p:cNvSpPr/>
          <p:nvPr/>
        </p:nvSpPr>
        <p:spPr>
          <a:xfrm>
            <a:off x="563379" y="384677"/>
            <a:ext cx="10644147" cy="392159"/>
          </a:xfrm>
          <a:prstGeom prst="rect">
            <a:avLst/>
          </a:prstGeom>
        </p:spPr>
        <p:txBody>
          <a:bodyPr wrap="square">
            <a:spAutoFit/>
          </a:bodyPr>
          <a:lstStyle/>
          <a:p>
            <a:pPr indent="22860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Creating Product Categories for similar manufactured items</a:t>
            </a:r>
          </a:p>
        </p:txBody>
      </p:sp>
      <p:pic>
        <p:nvPicPr>
          <p:cNvPr id="5" name="Picture 4">
            <a:extLst>
              <a:ext uri="{FF2B5EF4-FFF2-40B4-BE49-F238E27FC236}">
                <a16:creationId xmlns:a16="http://schemas.microsoft.com/office/drawing/2014/main" id="{03660561-8FD2-04F9-5ED4-2CE1A51DA3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872" y="776837"/>
            <a:ext cx="8609163" cy="2759994"/>
          </a:xfrm>
          <a:prstGeom prst="rect">
            <a:avLst/>
          </a:prstGeom>
        </p:spPr>
      </p:pic>
      <p:sp>
        <p:nvSpPr>
          <p:cNvPr id="6" name="Rectangle 5">
            <a:extLst>
              <a:ext uri="{FF2B5EF4-FFF2-40B4-BE49-F238E27FC236}">
                <a16:creationId xmlns:a16="http://schemas.microsoft.com/office/drawing/2014/main" id="{9FC53E67-06CD-A4CC-E01D-80D957D2618D}"/>
              </a:ext>
            </a:extLst>
          </p:cNvPr>
          <p:cNvSpPr/>
          <p:nvPr/>
        </p:nvSpPr>
        <p:spPr>
          <a:xfrm>
            <a:off x="773926" y="3536831"/>
            <a:ext cx="10644147" cy="392159"/>
          </a:xfrm>
          <a:prstGeom prst="rect">
            <a:avLst/>
          </a:prstGeom>
        </p:spPr>
        <p:txBody>
          <a:bodyPr wrap="square">
            <a:spAutoFit/>
          </a:bodyPr>
          <a:lstStyle/>
          <a:p>
            <a:pPr indent="2286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 Creating Locations for similar items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8E217B7-146F-FA03-FCA1-B1FDD63E4D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872" y="4057418"/>
            <a:ext cx="8609163" cy="2697065"/>
          </a:xfrm>
          <a:prstGeom prst="rect">
            <a:avLst/>
          </a:prstGeom>
        </p:spPr>
      </p:pic>
    </p:spTree>
    <p:extLst>
      <p:ext uri="{BB962C8B-B14F-4D97-AF65-F5344CB8AC3E}">
        <p14:creationId xmlns:p14="http://schemas.microsoft.com/office/powerpoint/2010/main" val="218493855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F7A98-ABBC-7932-3F3D-DE0AC4E955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DB594A1-D1DF-85E7-3F24-C8250F32265A}"/>
              </a:ext>
            </a:extLst>
          </p:cNvPr>
          <p:cNvSpPr/>
          <p:nvPr/>
        </p:nvSpPr>
        <p:spPr>
          <a:xfrm>
            <a:off x="563379" y="384677"/>
            <a:ext cx="10644147" cy="708912"/>
          </a:xfrm>
          <a:prstGeom prst="rect">
            <a:avLst/>
          </a:prstGeom>
        </p:spPr>
        <p:txBody>
          <a:bodyPr wrap="square">
            <a:spAutoFit/>
          </a:bodyPr>
          <a:lstStyle/>
          <a:p>
            <a:pPr indent="22860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b="1" kern="100" dirty="0">
                <a:effectLst/>
                <a:latin typeface="Calibri" panose="020F0502020204030204" pitchFamily="34" charset="0"/>
                <a:ea typeface="Calibri" panose="020F0502020204030204" pitchFamily="34" charset="0"/>
                <a:cs typeface="Arial" panose="020B0604020202020204" pitchFamily="34" charset="0"/>
              </a:rPr>
              <a:t>Creating </a:t>
            </a:r>
            <a:r>
              <a:rPr lang="en-US" sz="1800" b="1" kern="100" dirty="0" err="1">
                <a:effectLst/>
                <a:latin typeface="Calibri" panose="020F0502020204030204" pitchFamily="34" charset="0"/>
                <a:ea typeface="Calibri" panose="020F0502020204030204" pitchFamily="34" charset="0"/>
                <a:cs typeface="Arial" panose="020B0604020202020204" pitchFamily="34" charset="0"/>
              </a:rPr>
              <a:t>Putaway</a:t>
            </a:r>
            <a:r>
              <a:rPr lang="en-US" sz="1800" b="1" kern="100" dirty="0">
                <a:effectLst/>
                <a:latin typeface="Calibri" panose="020F0502020204030204" pitchFamily="34" charset="0"/>
                <a:ea typeface="Calibri" panose="020F0502020204030204" pitchFamily="34" charset="0"/>
                <a:cs typeface="Arial" panose="020B0604020202020204" pitchFamily="34" charset="0"/>
              </a:rPr>
              <a:t> Rules for storing finished products in their designated locations based on Product Categories</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727FDA0-4BC0-CFFE-0D89-4049C3B322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870" y="1159498"/>
            <a:ext cx="8609163" cy="4818607"/>
          </a:xfrm>
          <a:prstGeom prst="rect">
            <a:avLst/>
          </a:prstGeom>
        </p:spPr>
      </p:pic>
    </p:spTree>
    <p:extLst>
      <p:ext uri="{BB962C8B-B14F-4D97-AF65-F5344CB8AC3E}">
        <p14:creationId xmlns:p14="http://schemas.microsoft.com/office/powerpoint/2010/main" val="28523051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365760" y="334010"/>
            <a:ext cx="9980023" cy="3416300"/>
          </a:xfrm>
          <a:prstGeom prst="rect">
            <a:avLst/>
          </a:prstGeom>
        </p:spPr>
        <p:txBody>
          <a:bodyPr/>
          <a:lstStyle/>
          <a:p>
            <a:pPr marL="0" indent="0">
              <a:lnSpc>
                <a:spcPct val="200000"/>
              </a:lnSpc>
              <a:buNone/>
            </a:pPr>
            <a:br>
              <a:rPr lang="en-US" dirty="0"/>
            </a:br>
            <a:endParaRPr lang="en-US" sz="1600" dirty="0">
              <a:solidFill>
                <a:schemeClr val="tx2">
                  <a:lumMod val="50000"/>
                </a:schemeClr>
              </a:solidFill>
              <a:latin typeface="Times New Roman" pitchFamily="18" charset="0"/>
              <a:cs typeface="Times New Roman" pitchFamily="18" charset="0"/>
            </a:endParaRPr>
          </a:p>
          <a:p>
            <a:pPr marL="0" indent="0">
              <a:buNone/>
            </a:pPr>
            <a:endParaRPr lang="x-none" dirty="0"/>
          </a:p>
        </p:txBody>
      </p:sp>
      <p:pic>
        <p:nvPicPr>
          <p:cNvPr id="4" name="Picture 3" descr="taxs 2.JPG"/>
          <p:cNvPicPr>
            <a:picLocks noChangeAspect="1"/>
          </p:cNvPicPr>
          <p:nvPr/>
        </p:nvPicPr>
        <p:blipFill>
          <a:blip r:embed="rId2"/>
          <a:stretch>
            <a:fillRect/>
          </a:stretch>
        </p:blipFill>
        <p:spPr>
          <a:xfrm>
            <a:off x="2203677" y="219484"/>
            <a:ext cx="6169784" cy="3333614"/>
          </a:xfrm>
          <a:prstGeom prst="rect">
            <a:avLst/>
          </a:prstGeom>
        </p:spPr>
      </p:pic>
      <p:pic>
        <p:nvPicPr>
          <p:cNvPr id="5" name="Picture 4" descr="taxs 3.JPG"/>
          <p:cNvPicPr>
            <a:picLocks noChangeAspect="1"/>
          </p:cNvPicPr>
          <p:nvPr/>
        </p:nvPicPr>
        <p:blipFill>
          <a:blip r:embed="rId3"/>
          <a:stretch>
            <a:fillRect/>
          </a:stretch>
        </p:blipFill>
        <p:spPr>
          <a:xfrm>
            <a:off x="195942" y="3615677"/>
            <a:ext cx="10087409" cy="2066666"/>
          </a:xfrm>
          <a:prstGeom prst="rect">
            <a:avLst/>
          </a:prstGeom>
        </p:spPr>
      </p:pic>
    </p:spTree>
    <p:extLst>
      <p:ext uri="{BB962C8B-B14F-4D97-AF65-F5344CB8AC3E}">
        <p14:creationId xmlns:p14="http://schemas.microsoft.com/office/powerpoint/2010/main" val="99658758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E2240-CA3D-933C-2E45-3666E82753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493988-6C57-2E5A-26A8-24679CA4C249}"/>
              </a:ext>
            </a:extLst>
          </p:cNvPr>
          <p:cNvSpPr/>
          <p:nvPr/>
        </p:nvSpPr>
        <p:spPr>
          <a:xfrm>
            <a:off x="563379" y="384677"/>
            <a:ext cx="10644147" cy="710707"/>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eating A4 notebook product with variations of 70/80g, wire/Regular, paper count 60/80/100/150/200, displaying the main reference using Odoo Studio</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7BA209C-A8C5-EFE5-0604-17C6AC37C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870" y="1095384"/>
            <a:ext cx="8609163" cy="2759994"/>
          </a:xfrm>
          <a:prstGeom prst="rect">
            <a:avLst/>
          </a:prstGeom>
        </p:spPr>
      </p:pic>
      <p:pic>
        <p:nvPicPr>
          <p:cNvPr id="4" name="Picture 3">
            <a:extLst>
              <a:ext uri="{FF2B5EF4-FFF2-40B4-BE49-F238E27FC236}">
                <a16:creationId xmlns:a16="http://schemas.microsoft.com/office/drawing/2014/main" id="{5E433855-16FC-7695-BD19-C16322DE7B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869" y="3985233"/>
            <a:ext cx="8609163" cy="2759994"/>
          </a:xfrm>
          <a:prstGeom prst="rect">
            <a:avLst/>
          </a:prstGeom>
        </p:spPr>
      </p:pic>
    </p:spTree>
    <p:extLst>
      <p:ext uri="{BB962C8B-B14F-4D97-AF65-F5344CB8AC3E}">
        <p14:creationId xmlns:p14="http://schemas.microsoft.com/office/powerpoint/2010/main" val="35740656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C25B1-A0BA-C859-2149-8F73AB2846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91E8BB9-5CDB-B32D-FA6C-A1FEF121FEB4}"/>
              </a:ext>
            </a:extLst>
          </p:cNvPr>
          <p:cNvSpPr/>
          <p:nvPr/>
        </p:nvSpPr>
        <p:spPr>
          <a:xfrm>
            <a:off x="563379" y="384677"/>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Uploading the Reference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8AC335F-1C7E-6839-2418-92937DE57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871" y="930562"/>
            <a:ext cx="8609162" cy="4926774"/>
          </a:xfrm>
          <a:prstGeom prst="rect">
            <a:avLst/>
          </a:prstGeom>
        </p:spPr>
      </p:pic>
    </p:spTree>
    <p:extLst>
      <p:ext uri="{BB962C8B-B14F-4D97-AF65-F5344CB8AC3E}">
        <p14:creationId xmlns:p14="http://schemas.microsoft.com/office/powerpoint/2010/main" val="439169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FBD01-9FC1-100B-1754-31B5223062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8F9A350-7D1F-C3A2-C821-84BF8912D44F}"/>
              </a:ext>
            </a:extLst>
          </p:cNvPr>
          <p:cNvSpPr/>
          <p:nvPr/>
        </p:nvSpPr>
        <p:spPr>
          <a:xfrm>
            <a:off x="563379" y="384677"/>
            <a:ext cx="10644147" cy="710707"/>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Adding Search Product to display only manufactured products (Bills of Materials &amp; Manufacturing Orders) for easier selection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5E7F0F2-106D-F054-45F2-41EFBA250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1524048"/>
            <a:ext cx="8609163" cy="4583453"/>
          </a:xfrm>
          <a:prstGeom prst="rect">
            <a:avLst/>
          </a:prstGeom>
        </p:spPr>
      </p:pic>
    </p:spTree>
    <p:extLst>
      <p:ext uri="{BB962C8B-B14F-4D97-AF65-F5344CB8AC3E}">
        <p14:creationId xmlns:p14="http://schemas.microsoft.com/office/powerpoint/2010/main" val="19587774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E14CC-70CC-2979-B700-DFA7E5B8918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B9DD6ED-B648-5776-640D-C60CA89AA99D}"/>
              </a:ext>
            </a:extLst>
          </p:cNvPr>
          <p:cNvSpPr/>
          <p:nvPr/>
        </p:nvSpPr>
        <p:spPr>
          <a:xfrm>
            <a:off x="563376" y="246654"/>
            <a:ext cx="10644147" cy="1211614"/>
          </a:xfrm>
          <a:prstGeom prst="rect">
            <a:avLst/>
          </a:prstGeom>
        </p:spPr>
        <p:txBody>
          <a:bodyPr wrap="square">
            <a:spAutoFit/>
          </a:bodyPr>
          <a:lstStyle/>
          <a:p>
            <a:pPr>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Simple workflow</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Manufacture a standard notebook with 60 sheets of 70g A4 paper.</a:t>
            </a:r>
          </a:p>
          <a:p>
            <a:pPr>
              <a:buNone/>
            </a:pPr>
            <a:r>
              <a:rPr lang="en-US" sz="1800" dirty="0">
                <a:effectLst/>
                <a:latin typeface="Calibri" panose="020F0502020204030204" pitchFamily="34" charset="0"/>
                <a:ea typeface="Calibri" panose="020F0502020204030204" pitchFamily="34" charset="0"/>
                <a:cs typeface="Arial" panose="020B0604020202020204" pitchFamily="34" charset="0"/>
              </a:rPr>
              <a:t>Create a Bill of Materials (BOM) for the manufactured item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5E44375-325C-DB25-85B6-CA1D7F4C2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9" y="1458268"/>
            <a:ext cx="8609162" cy="2759994"/>
          </a:xfrm>
          <a:prstGeom prst="rect">
            <a:avLst/>
          </a:prstGeom>
        </p:spPr>
      </p:pic>
      <p:sp>
        <p:nvSpPr>
          <p:cNvPr id="7" name="TextBox 6">
            <a:extLst>
              <a:ext uri="{FF2B5EF4-FFF2-40B4-BE49-F238E27FC236}">
                <a16:creationId xmlns:a16="http://schemas.microsoft.com/office/drawing/2014/main" id="{046455C8-15D7-5DA6-1E48-C9F14789B30D}"/>
              </a:ext>
            </a:extLst>
          </p:cNvPr>
          <p:cNvSpPr txBox="1"/>
          <p:nvPr/>
        </p:nvSpPr>
        <p:spPr>
          <a:xfrm>
            <a:off x="563375" y="4333732"/>
            <a:ext cx="9837205" cy="710707"/>
          </a:xfrm>
          <a:prstGeom prst="rect">
            <a:avLst/>
          </a:prstGeom>
          <a:noFill/>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Boom Overview screen, showing the initial cost of the product before manufacturing, available raw materials, and how many units can be produced from the same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765617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31FB3-0FFF-4E1F-4FB7-EA5150FD184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311A3F6-4D24-5AD2-288B-63B751E03546}"/>
              </a:ext>
            </a:extLst>
          </p:cNvPr>
          <p:cNvSpPr txBox="1"/>
          <p:nvPr/>
        </p:nvSpPr>
        <p:spPr>
          <a:xfrm>
            <a:off x="1177397" y="339701"/>
            <a:ext cx="9837205" cy="710707"/>
          </a:xfrm>
          <a:prstGeom prst="rect">
            <a:avLst/>
          </a:prstGeom>
          <a:noFill/>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Boom Overview screen, showing the initial cost of the product before manufacturing, available raw materials, and how many units can be produced from the same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0714ACC-8E18-20E9-655A-A7868DEAD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1349430"/>
            <a:ext cx="8609162" cy="4223234"/>
          </a:xfrm>
          <a:prstGeom prst="rect">
            <a:avLst/>
          </a:prstGeom>
        </p:spPr>
      </p:pic>
    </p:spTree>
    <p:extLst>
      <p:ext uri="{BB962C8B-B14F-4D97-AF65-F5344CB8AC3E}">
        <p14:creationId xmlns:p14="http://schemas.microsoft.com/office/powerpoint/2010/main" val="39662508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64C7-D493-F737-0AFA-33ED30EC7F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C3C6BA5-C4FE-690A-D62C-EE7CF91FD816}"/>
              </a:ext>
            </a:extLst>
          </p:cNvPr>
          <p:cNvSpPr/>
          <p:nvPr/>
        </p:nvSpPr>
        <p:spPr>
          <a:xfrm>
            <a:off x="563379" y="384677"/>
            <a:ext cx="10644147" cy="392159"/>
          </a:xfrm>
          <a:prstGeom prst="rect">
            <a:avLst/>
          </a:prstGeom>
        </p:spPr>
        <p:txBody>
          <a:bodyPr wrap="square">
            <a:spAutoFit/>
          </a:bodyPr>
          <a:lstStyle/>
          <a:p>
            <a:pPr marL="457200">
              <a:lnSpc>
                <a:spcPct val="115000"/>
              </a:lnSpc>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 Creating a Manufacturing Order (MO) with the option to adjust quantities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276F6F-5ADC-6F0E-C651-BB3232EB8C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518" y="853845"/>
            <a:ext cx="8609163" cy="2759994"/>
          </a:xfrm>
          <a:prstGeom prst="rect">
            <a:avLst/>
          </a:prstGeom>
        </p:spPr>
      </p:pic>
      <p:pic>
        <p:nvPicPr>
          <p:cNvPr id="6" name="Picture 5">
            <a:extLst>
              <a:ext uri="{FF2B5EF4-FFF2-40B4-BE49-F238E27FC236}">
                <a16:creationId xmlns:a16="http://schemas.microsoft.com/office/drawing/2014/main" id="{87988912-4558-7925-38CD-ADD9BE8AE2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7518" y="3881717"/>
            <a:ext cx="8609163" cy="2759994"/>
          </a:xfrm>
          <a:prstGeom prst="rect">
            <a:avLst/>
          </a:prstGeom>
        </p:spPr>
      </p:pic>
    </p:spTree>
    <p:extLst>
      <p:ext uri="{BB962C8B-B14F-4D97-AF65-F5344CB8AC3E}">
        <p14:creationId xmlns:p14="http://schemas.microsoft.com/office/powerpoint/2010/main" val="6111048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F1CB1-906C-8877-ACF1-C3A4733F94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26ED66-20D6-F218-FF90-25AB513D34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949279"/>
            <a:ext cx="8609163" cy="2759994"/>
          </a:xfrm>
          <a:prstGeom prst="rect">
            <a:avLst/>
          </a:prstGeom>
        </p:spPr>
      </p:pic>
      <p:pic>
        <p:nvPicPr>
          <p:cNvPr id="4" name="Picture 3">
            <a:extLst>
              <a:ext uri="{FF2B5EF4-FFF2-40B4-BE49-F238E27FC236}">
                <a16:creationId xmlns:a16="http://schemas.microsoft.com/office/drawing/2014/main" id="{ADE494A6-445E-8E90-ECD2-41D83CFE1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7" y="3881716"/>
            <a:ext cx="8609163" cy="2759994"/>
          </a:xfrm>
          <a:prstGeom prst="rect">
            <a:avLst/>
          </a:prstGeom>
        </p:spPr>
      </p:pic>
    </p:spTree>
    <p:extLst>
      <p:ext uri="{BB962C8B-B14F-4D97-AF65-F5344CB8AC3E}">
        <p14:creationId xmlns:p14="http://schemas.microsoft.com/office/powerpoint/2010/main" val="27050644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3848-2F83-DCAD-226B-5302EAD3145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79BB84C-0FED-A364-DC69-D63D6AE94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7" y="776836"/>
            <a:ext cx="8609163" cy="2755553"/>
          </a:xfrm>
          <a:prstGeom prst="rect">
            <a:avLst/>
          </a:prstGeom>
        </p:spPr>
      </p:pic>
      <p:pic>
        <p:nvPicPr>
          <p:cNvPr id="6" name="Picture 5">
            <a:extLst>
              <a:ext uri="{FF2B5EF4-FFF2-40B4-BE49-F238E27FC236}">
                <a16:creationId xmlns:a16="http://schemas.microsoft.com/office/drawing/2014/main" id="{2D7007C0-2913-571A-72DF-4E510580ED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7" y="3717771"/>
            <a:ext cx="8609163" cy="2755552"/>
          </a:xfrm>
          <a:prstGeom prst="rect">
            <a:avLst/>
          </a:prstGeom>
        </p:spPr>
      </p:pic>
    </p:spTree>
    <p:extLst>
      <p:ext uri="{BB962C8B-B14F-4D97-AF65-F5344CB8AC3E}">
        <p14:creationId xmlns:p14="http://schemas.microsoft.com/office/powerpoint/2010/main" val="8774458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A54A3-A2D3-C977-BDBF-A88892D956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811585-B70E-8B8F-6A1F-B2012D014191}"/>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 Stock report in warehouses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555B6F6-DAB4-54D5-7191-E420EDD3E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669006"/>
            <a:ext cx="8609163" cy="2759994"/>
          </a:xfrm>
          <a:prstGeom prst="rect">
            <a:avLst/>
          </a:prstGeom>
        </p:spPr>
      </p:pic>
      <p:pic>
        <p:nvPicPr>
          <p:cNvPr id="4" name="Picture 3">
            <a:extLst>
              <a:ext uri="{FF2B5EF4-FFF2-40B4-BE49-F238E27FC236}">
                <a16:creationId xmlns:a16="http://schemas.microsoft.com/office/drawing/2014/main" id="{DB2A0FD1-45CF-A42C-5D58-5E9DA153E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8" y="3967980"/>
            <a:ext cx="8609163" cy="2759994"/>
          </a:xfrm>
          <a:prstGeom prst="rect">
            <a:avLst/>
          </a:prstGeom>
        </p:spPr>
      </p:pic>
      <p:sp>
        <p:nvSpPr>
          <p:cNvPr id="7" name="Rectangle 6">
            <a:extLst>
              <a:ext uri="{FF2B5EF4-FFF2-40B4-BE49-F238E27FC236}">
                <a16:creationId xmlns:a16="http://schemas.microsoft.com/office/drawing/2014/main" id="{E890EEAE-7AC0-0DD5-57AB-A5D40DE24225}"/>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Valuation report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999040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4DDE-A187-1BDF-98F6-33D20AE99D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1053038-D8F1-9335-CB47-D15431FA9D0B}"/>
              </a:ext>
            </a:extLst>
          </p:cNvPr>
          <p:cNvSpPr/>
          <p:nvPr/>
        </p:nvSpPr>
        <p:spPr>
          <a:xfrm>
            <a:off x="563379" y="384677"/>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Recording stock movement in journal entries (raw materials and finished goods)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0C95BEF-6BF2-A1C8-A278-834399347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518" y="949279"/>
            <a:ext cx="8609162" cy="2759994"/>
          </a:xfrm>
          <a:prstGeom prst="rect">
            <a:avLst/>
          </a:prstGeom>
        </p:spPr>
      </p:pic>
      <p:pic>
        <p:nvPicPr>
          <p:cNvPr id="4" name="Picture 3">
            <a:extLst>
              <a:ext uri="{FF2B5EF4-FFF2-40B4-BE49-F238E27FC236}">
                <a16:creationId xmlns:a16="http://schemas.microsoft.com/office/drawing/2014/main" id="{8EEF15D1-51BA-22E2-24A4-FB77F06D04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7518" y="3881716"/>
            <a:ext cx="8609162" cy="2759994"/>
          </a:xfrm>
          <a:prstGeom prst="rect">
            <a:avLst/>
          </a:prstGeom>
        </p:spPr>
      </p:pic>
    </p:spTree>
    <p:extLst>
      <p:ext uri="{BB962C8B-B14F-4D97-AF65-F5344CB8AC3E}">
        <p14:creationId xmlns:p14="http://schemas.microsoft.com/office/powerpoint/2010/main" val="250508081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9">
      <a:dk1>
        <a:sysClr val="windowText" lastClr="000000"/>
      </a:dk1>
      <a:lt1>
        <a:srgbClr val="E8E3DC"/>
      </a:lt1>
      <a:dk2>
        <a:srgbClr val="3B3059"/>
      </a:dk2>
      <a:lt2>
        <a:srgbClr val="EBEBEB"/>
      </a:lt2>
      <a:accent1>
        <a:srgbClr val="7B7B7B"/>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566</TotalTime>
  <Words>2952</Words>
  <Application>Microsoft Office PowerPoint</Application>
  <PresentationFormat>Widescreen</PresentationFormat>
  <Paragraphs>268</Paragraphs>
  <Slides>142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142</vt:i4>
      </vt:variant>
    </vt:vector>
  </HeadingPairs>
  <TitlesOfParts>
    <vt:vector size="152" baseType="lpstr">
      <vt:lpstr>Arial</vt:lpstr>
      <vt:lpstr>Calibri</vt:lpstr>
      <vt:lpstr>Century Gothic</vt:lpstr>
      <vt:lpstr>Courier New</vt:lpstr>
      <vt:lpstr>Segoe UI Emoji</vt:lpstr>
      <vt:lpstr>Sitka Heading Semibold</vt:lpstr>
      <vt:lpstr>Symbol</vt:lpstr>
      <vt:lpstr>Times New Roman</vt:lpstr>
      <vt:lpstr>Wingdings 3</vt:lpstr>
      <vt:lpstr>Ion Boardroom</vt:lpstr>
      <vt:lpstr>“Alwan” Modern Printing Press </vt:lpstr>
      <vt:lpstr>Introduction</vt:lpstr>
      <vt:lpstr>Gab Analysis</vt:lpstr>
      <vt:lpstr>Accounting: Chart of Accounts</vt:lpstr>
      <vt:lpstr>PowerPoint Presentation</vt:lpstr>
      <vt:lpstr>PowerPoint Presentation</vt:lpstr>
      <vt:lpstr>PowerPoint Presentation</vt:lpstr>
      <vt:lpstr>PowerPoint Presentation</vt:lpstr>
      <vt:lpstr>PowerPoint Presentation</vt:lpstr>
      <vt:lpstr>FIRST: Paper Stock Summary</vt:lpstr>
      <vt:lpstr>SECOND: Fixed Assets Management</vt:lpstr>
      <vt:lpstr>Accounting: Asset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Third: Inventory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Fifth: Sales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Seventh: Manufacturing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Alwan Modern Printing Press</dc:title>
  <dc:creator>Youssef MohamedAbdel-Moneim</dc:creator>
  <cp:lastModifiedBy>Youssef MohamedAbdel-Moneim</cp:lastModifiedBy>
  <cp:revision>51</cp:revision>
  <dcterms:created xsi:type="dcterms:W3CDTF">2025-04-27T17:36:08Z</dcterms:created>
  <dcterms:modified xsi:type="dcterms:W3CDTF">2025-04-29T17:15:57Z</dcterms:modified>
</cp:coreProperties>
</file>